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diagrams/drawing2.xml" ContentType="application/vnd.ms-office.drawingml.diagramDrawing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diagrams/drawing3.xml" ContentType="application/vnd.ms-office.drawingml.diagramDrawing+xml"/>
  <Override PartName="/ppt/tableStyles.xml" ContentType="application/vnd.openxmlformats-officedocument.presentationml.tableStyles+xml"/>
  <Override PartName="/ppt/diagrams/data3.xml" ContentType="application/vnd.openxmlformats-officedocument.drawingml.diagramData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diagrams/colors3.xml" ContentType="application/vnd.openxmlformats-officedocument.drawingml.diagramColors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diagrams/layout2.xml" ContentType="application/vnd.openxmlformats-officedocument.drawingml.diagramLayout+xml"/>
  <Override PartName="/ppt/slideLayouts/slideLayout3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0.xml" ContentType="application/vnd.openxmlformats-officedocument.presentationml.slide+xml"/>
  <Override PartName="/ppt/diagrams/drawing1.xml" ContentType="application/vnd.ms-office.drawingml.diagramDrawing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diagrams/layout3.xml" ContentType="application/vnd.openxmlformats-officedocument.drawingml.diagramLayout+xml"/>
  <Override PartName="/ppt/slideLayouts/slideLayout4.xml" ContentType="application/vnd.openxmlformats-officedocument.presentationml.slideLayout+xml"/>
  <Override PartName="/ppt/diagrams/quickStyle3.xml" ContentType="application/vnd.openxmlformats-officedocument.drawingml.diagramStyl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4"/>
  </p:notesMasterIdLst>
  <p:sldIdLst>
    <p:sldId id="256" r:id="rId2"/>
    <p:sldId id="282" r:id="rId3"/>
    <p:sldId id="258" r:id="rId4"/>
    <p:sldId id="257" r:id="rId5"/>
    <p:sldId id="266" r:id="rId6"/>
    <p:sldId id="261" r:id="rId7"/>
    <p:sldId id="277" r:id="rId8"/>
    <p:sldId id="287" r:id="rId9"/>
    <p:sldId id="281" r:id="rId10"/>
    <p:sldId id="265" r:id="rId11"/>
    <p:sldId id="283" r:id="rId12"/>
    <p:sldId id="288" r:id="rId13"/>
    <p:sldId id="267" r:id="rId14"/>
    <p:sldId id="268" r:id="rId15"/>
    <p:sldId id="280" r:id="rId16"/>
    <p:sldId id="279" r:id="rId17"/>
    <p:sldId id="274" r:id="rId18"/>
    <p:sldId id="273" r:id="rId19"/>
    <p:sldId id="284" r:id="rId20"/>
    <p:sldId id="262" r:id="rId21"/>
    <p:sldId id="276" r:id="rId22"/>
    <p:sldId id="28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9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CBDC7B-6979-4247-8C77-E1BB5EC2C323}" type="doc">
      <dgm:prSet loTypeId="urn:microsoft.com/office/officeart/2005/8/layout/orgChart1" loCatId="hierarchy" qsTypeId="urn:microsoft.com/office/officeart/2005/8/quickstyle/3D4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0F8B0C4D-D723-A24C-B1F6-06861DA47D24}">
      <dgm:prSet phldrT="[Text]"/>
      <dgm:spPr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dirty="0"/>
            <a:t>Good Classroom Management</a:t>
          </a:r>
        </a:p>
      </dgm:t>
    </dgm:pt>
    <dgm:pt modelId="{A3A6BB29-B9B8-784D-BCCB-ADBEBE2FB233}" type="parTrans" cxnId="{07399315-3ABD-454C-BB37-8810F1E2E164}">
      <dgm:prSet/>
      <dgm:spPr/>
      <dgm:t>
        <a:bodyPr/>
        <a:lstStyle/>
        <a:p>
          <a:pPr algn="ctr"/>
          <a:endParaRPr lang="en-US"/>
        </a:p>
      </dgm:t>
    </dgm:pt>
    <dgm:pt modelId="{887A73B1-D590-C044-A830-96D01C3A7DA8}" type="sibTrans" cxnId="{07399315-3ABD-454C-BB37-8810F1E2E164}">
      <dgm:prSet/>
      <dgm:spPr/>
      <dgm:t>
        <a:bodyPr/>
        <a:lstStyle/>
        <a:p>
          <a:pPr algn="ctr"/>
          <a:endParaRPr lang="en-US"/>
        </a:p>
      </dgm:t>
    </dgm:pt>
    <dgm:pt modelId="{DB2C71C0-3C7B-074E-93E0-003670EE9D49}">
      <dgm:prSet phldrT="[Text]"/>
      <dgm:spPr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dirty="0"/>
            <a:t>Establish Expectations</a:t>
          </a:r>
        </a:p>
      </dgm:t>
    </dgm:pt>
    <dgm:pt modelId="{4088ABD8-64E4-D348-B56E-61986AF63E35}" type="parTrans" cxnId="{62208FE4-0EC5-934E-A636-CEA75E8D6C19}">
      <dgm:prSet/>
      <dgm:spPr/>
      <dgm:t>
        <a:bodyPr/>
        <a:lstStyle/>
        <a:p>
          <a:pPr algn="ctr"/>
          <a:endParaRPr lang="en-US" dirty="0"/>
        </a:p>
      </dgm:t>
    </dgm:pt>
    <dgm:pt modelId="{E9C3007B-178E-474B-9DB0-D143A6F93DA0}" type="sibTrans" cxnId="{62208FE4-0EC5-934E-A636-CEA75E8D6C19}">
      <dgm:prSet/>
      <dgm:spPr/>
      <dgm:t>
        <a:bodyPr/>
        <a:lstStyle/>
        <a:p>
          <a:pPr algn="ctr"/>
          <a:endParaRPr lang="en-US"/>
        </a:p>
      </dgm:t>
    </dgm:pt>
    <dgm:pt modelId="{CC7CFD1C-3BBD-324A-AE1E-D77C4C4F9E5C}">
      <dgm:prSet phldrT="[Text]"/>
      <dgm:spPr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dirty="0"/>
            <a:t>Teach Expectations</a:t>
          </a:r>
        </a:p>
      </dgm:t>
    </dgm:pt>
    <dgm:pt modelId="{0DFF5592-E903-EA44-887C-B3D312480031}" type="parTrans" cxnId="{631C3C0C-50F3-1E42-BE2D-FE22FAE6DAEE}">
      <dgm:prSet/>
      <dgm:spPr/>
      <dgm:t>
        <a:bodyPr/>
        <a:lstStyle/>
        <a:p>
          <a:pPr algn="ctr"/>
          <a:endParaRPr lang="en-US" dirty="0"/>
        </a:p>
      </dgm:t>
    </dgm:pt>
    <dgm:pt modelId="{4F86F86E-AF65-924D-90A9-671B9381A9FD}" type="sibTrans" cxnId="{631C3C0C-50F3-1E42-BE2D-FE22FAE6DAEE}">
      <dgm:prSet/>
      <dgm:spPr/>
      <dgm:t>
        <a:bodyPr/>
        <a:lstStyle/>
        <a:p>
          <a:pPr algn="ctr"/>
          <a:endParaRPr lang="en-US"/>
        </a:p>
      </dgm:t>
    </dgm:pt>
    <dgm:pt modelId="{4DBA1F56-AA6B-AE48-A7B8-57EFD059CD6F}">
      <dgm:prSet phldrT="[Text]"/>
      <dgm:spPr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dirty="0"/>
            <a:t>Reinforce Expectations</a:t>
          </a:r>
        </a:p>
      </dgm:t>
    </dgm:pt>
    <dgm:pt modelId="{505A9309-0F19-8149-B056-AC9A9320C248}" type="parTrans" cxnId="{25D55D8B-7E12-6D4C-9200-B9E8134341E7}">
      <dgm:prSet/>
      <dgm:spPr/>
      <dgm:t>
        <a:bodyPr/>
        <a:lstStyle/>
        <a:p>
          <a:pPr algn="ctr"/>
          <a:endParaRPr lang="en-US" dirty="0"/>
        </a:p>
      </dgm:t>
    </dgm:pt>
    <dgm:pt modelId="{A5537BC9-6DE6-B24C-8407-4C27500293B8}" type="sibTrans" cxnId="{25D55D8B-7E12-6D4C-9200-B9E8134341E7}">
      <dgm:prSet/>
      <dgm:spPr/>
      <dgm:t>
        <a:bodyPr/>
        <a:lstStyle/>
        <a:p>
          <a:pPr algn="ctr"/>
          <a:endParaRPr lang="en-US"/>
        </a:p>
      </dgm:t>
    </dgm:pt>
    <dgm:pt modelId="{A9C5E5C4-ECC6-4246-A187-E91E65EC15C8}">
      <dgm:prSet phldrT="[Text]"/>
      <dgm:spPr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dirty="0"/>
            <a:t>Correct Behaviors</a:t>
          </a:r>
        </a:p>
      </dgm:t>
    </dgm:pt>
    <dgm:pt modelId="{CC08BBE5-D90C-6743-921B-5BD6878883B7}" type="parTrans" cxnId="{A50BD4D9-52AE-1840-B626-4AB7DD0150D7}">
      <dgm:prSet/>
      <dgm:spPr/>
      <dgm:t>
        <a:bodyPr/>
        <a:lstStyle/>
        <a:p>
          <a:pPr algn="ctr"/>
          <a:endParaRPr lang="en-US" dirty="0"/>
        </a:p>
      </dgm:t>
    </dgm:pt>
    <dgm:pt modelId="{3828DA96-3551-B047-B84A-03F7C783AB38}" type="sibTrans" cxnId="{A50BD4D9-52AE-1840-B626-4AB7DD0150D7}">
      <dgm:prSet/>
      <dgm:spPr/>
      <dgm:t>
        <a:bodyPr/>
        <a:lstStyle/>
        <a:p>
          <a:pPr algn="ctr"/>
          <a:endParaRPr lang="en-US"/>
        </a:p>
      </dgm:t>
    </dgm:pt>
    <dgm:pt modelId="{A0C312BE-0E8F-FC40-B117-7D7EFE5D1B11}">
      <dgm:prSet phldrT="[Text]"/>
      <dgm:spPr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dirty="0"/>
            <a:t>Proactive Rules</a:t>
          </a:r>
        </a:p>
      </dgm:t>
    </dgm:pt>
    <dgm:pt modelId="{3CF59772-D701-0D4C-9A7A-61F4CC7919AC}" type="parTrans" cxnId="{1F828350-7787-CC49-AE8B-D3516F2661C1}">
      <dgm:prSet/>
      <dgm:spPr/>
      <dgm:t>
        <a:bodyPr/>
        <a:lstStyle/>
        <a:p>
          <a:endParaRPr lang="en-US" dirty="0"/>
        </a:p>
      </dgm:t>
    </dgm:pt>
    <dgm:pt modelId="{866B1D2C-3AC9-2D4C-BFA4-BE08E05C8117}" type="sibTrans" cxnId="{1F828350-7787-CC49-AE8B-D3516F2661C1}">
      <dgm:prSet/>
      <dgm:spPr/>
      <dgm:t>
        <a:bodyPr/>
        <a:lstStyle/>
        <a:p>
          <a:endParaRPr lang="en-US"/>
        </a:p>
      </dgm:t>
    </dgm:pt>
    <dgm:pt modelId="{4B701C10-AD8F-0643-B7DB-7D213591959D}">
      <dgm:prSet phldrT="[Text]"/>
      <dgm:spPr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dirty="0"/>
            <a:t>Procedures</a:t>
          </a:r>
        </a:p>
      </dgm:t>
    </dgm:pt>
    <dgm:pt modelId="{488650AF-B5B9-114C-A752-4F3CFB0485CA}" type="parTrans" cxnId="{895D9C48-4CD2-0A45-9189-D3FDAA8C93A4}">
      <dgm:prSet/>
      <dgm:spPr/>
      <dgm:t>
        <a:bodyPr/>
        <a:lstStyle/>
        <a:p>
          <a:endParaRPr lang="en-US" dirty="0"/>
        </a:p>
      </dgm:t>
    </dgm:pt>
    <dgm:pt modelId="{0FD02A97-FCBC-6943-BAAA-4DF820CDB8F0}" type="sibTrans" cxnId="{895D9C48-4CD2-0A45-9189-D3FDAA8C93A4}">
      <dgm:prSet/>
      <dgm:spPr/>
      <dgm:t>
        <a:bodyPr/>
        <a:lstStyle/>
        <a:p>
          <a:endParaRPr lang="en-US"/>
        </a:p>
      </dgm:t>
    </dgm:pt>
    <dgm:pt modelId="{1F28A613-595A-164E-BBED-778A35885954}">
      <dgm:prSet phldrT="[Text]"/>
      <dgm:spPr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dirty="0"/>
            <a:t>Routines</a:t>
          </a:r>
        </a:p>
      </dgm:t>
    </dgm:pt>
    <dgm:pt modelId="{09CA135D-0B76-0E47-A76C-DF00151B4EBA}" type="parTrans" cxnId="{858BDAE1-A413-8944-82CB-34B8F3F075F7}">
      <dgm:prSet/>
      <dgm:spPr/>
      <dgm:t>
        <a:bodyPr/>
        <a:lstStyle/>
        <a:p>
          <a:endParaRPr lang="en-US" dirty="0"/>
        </a:p>
      </dgm:t>
    </dgm:pt>
    <dgm:pt modelId="{900AA776-85F6-B745-A93E-443BED95DE11}" type="sibTrans" cxnId="{858BDAE1-A413-8944-82CB-34B8F3F075F7}">
      <dgm:prSet/>
      <dgm:spPr/>
      <dgm:t>
        <a:bodyPr/>
        <a:lstStyle/>
        <a:p>
          <a:endParaRPr lang="en-US"/>
        </a:p>
      </dgm:t>
    </dgm:pt>
    <dgm:pt modelId="{D2831BEB-50AC-434C-B9A3-50888FC684D3}">
      <dgm:prSet phldrT="[Text]"/>
      <dgm:spPr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dirty="0"/>
            <a:t>Practice</a:t>
          </a:r>
        </a:p>
      </dgm:t>
    </dgm:pt>
    <dgm:pt modelId="{67C0F2CC-D0FB-0741-AE90-BE32BBC2B817}" type="parTrans" cxnId="{2C437C5E-62D2-B04B-9135-1EBDC0250A42}">
      <dgm:prSet/>
      <dgm:spPr/>
      <dgm:t>
        <a:bodyPr/>
        <a:lstStyle/>
        <a:p>
          <a:endParaRPr lang="en-US" dirty="0"/>
        </a:p>
      </dgm:t>
    </dgm:pt>
    <dgm:pt modelId="{64E6C0F6-633D-644B-BAB3-58920E72CE5E}" type="sibTrans" cxnId="{2C437C5E-62D2-B04B-9135-1EBDC0250A42}">
      <dgm:prSet/>
      <dgm:spPr/>
      <dgm:t>
        <a:bodyPr/>
        <a:lstStyle/>
        <a:p>
          <a:endParaRPr lang="en-US"/>
        </a:p>
      </dgm:t>
    </dgm:pt>
    <dgm:pt modelId="{63D58BD1-F2D1-6043-8F9D-6E67E11E7CAF}">
      <dgm:prSet phldrT="[Text]"/>
      <dgm:spPr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dirty="0"/>
            <a:t>Practice</a:t>
          </a:r>
        </a:p>
      </dgm:t>
    </dgm:pt>
    <dgm:pt modelId="{7692945B-4881-0B41-9B85-4A6EC666E034}" type="parTrans" cxnId="{5BA31828-C12E-3C47-8AD5-C3D705D5D8B4}">
      <dgm:prSet/>
      <dgm:spPr/>
      <dgm:t>
        <a:bodyPr/>
        <a:lstStyle/>
        <a:p>
          <a:endParaRPr lang="en-US" dirty="0"/>
        </a:p>
      </dgm:t>
    </dgm:pt>
    <dgm:pt modelId="{6B4F7F1F-F918-FE47-9A9E-59CBC1ECC03D}" type="sibTrans" cxnId="{5BA31828-C12E-3C47-8AD5-C3D705D5D8B4}">
      <dgm:prSet/>
      <dgm:spPr/>
      <dgm:t>
        <a:bodyPr/>
        <a:lstStyle/>
        <a:p>
          <a:endParaRPr lang="en-US"/>
        </a:p>
      </dgm:t>
    </dgm:pt>
    <dgm:pt modelId="{C33AEC55-D5D9-DB48-BEF6-4631245B7678}">
      <dgm:prSet phldrT="[Text]"/>
      <dgm:spPr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dirty="0"/>
            <a:t>Practice</a:t>
          </a:r>
        </a:p>
      </dgm:t>
    </dgm:pt>
    <dgm:pt modelId="{8283ADEA-CA34-F747-AFFF-453A321FDC16}" type="parTrans" cxnId="{D87D21A9-A2CC-CE45-9365-179A044CBA5F}">
      <dgm:prSet/>
      <dgm:spPr/>
      <dgm:t>
        <a:bodyPr/>
        <a:lstStyle/>
        <a:p>
          <a:endParaRPr lang="en-US" dirty="0"/>
        </a:p>
      </dgm:t>
    </dgm:pt>
    <dgm:pt modelId="{F164E434-F9ED-3A42-A868-0DEC8AE74037}" type="sibTrans" cxnId="{D87D21A9-A2CC-CE45-9365-179A044CBA5F}">
      <dgm:prSet/>
      <dgm:spPr/>
      <dgm:t>
        <a:bodyPr/>
        <a:lstStyle/>
        <a:p>
          <a:endParaRPr lang="en-US"/>
        </a:p>
      </dgm:t>
    </dgm:pt>
    <dgm:pt modelId="{1C9B452F-8793-3645-8238-062FFA864843}">
      <dgm:prSet phldrT="[Text]"/>
      <dgm:spPr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dirty="0"/>
            <a:t>Class Rewards System</a:t>
          </a:r>
        </a:p>
      </dgm:t>
    </dgm:pt>
    <dgm:pt modelId="{6D21A238-22F2-8341-99F7-3A6411E5BE4B}" type="parTrans" cxnId="{EBF6E27C-E228-1E4C-A534-EA9FAD276072}">
      <dgm:prSet/>
      <dgm:spPr/>
      <dgm:t>
        <a:bodyPr/>
        <a:lstStyle/>
        <a:p>
          <a:endParaRPr lang="en-US" dirty="0"/>
        </a:p>
      </dgm:t>
    </dgm:pt>
    <dgm:pt modelId="{955EAB11-9F81-0B46-88D0-3CBCA1277FC6}" type="sibTrans" cxnId="{EBF6E27C-E228-1E4C-A534-EA9FAD276072}">
      <dgm:prSet/>
      <dgm:spPr/>
      <dgm:t>
        <a:bodyPr/>
        <a:lstStyle/>
        <a:p>
          <a:endParaRPr lang="en-US"/>
        </a:p>
      </dgm:t>
    </dgm:pt>
    <dgm:pt modelId="{E90C856C-735F-164B-AF90-090C2499C499}">
      <dgm:prSet phldrT="[Text]"/>
      <dgm:spPr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dirty="0"/>
            <a:t>Group Contingencies</a:t>
          </a:r>
        </a:p>
      </dgm:t>
    </dgm:pt>
    <dgm:pt modelId="{90CEDF18-7410-E94F-8877-4EBCB5A05713}" type="parTrans" cxnId="{CCAC5C03-034B-1842-8FEC-04BBBD6D9EB5}">
      <dgm:prSet/>
      <dgm:spPr/>
      <dgm:t>
        <a:bodyPr/>
        <a:lstStyle/>
        <a:p>
          <a:endParaRPr lang="en-US" dirty="0"/>
        </a:p>
      </dgm:t>
    </dgm:pt>
    <dgm:pt modelId="{BA22DF3A-C672-8947-84F2-432680C6EC16}" type="sibTrans" cxnId="{CCAC5C03-034B-1842-8FEC-04BBBD6D9EB5}">
      <dgm:prSet/>
      <dgm:spPr/>
      <dgm:t>
        <a:bodyPr/>
        <a:lstStyle/>
        <a:p>
          <a:endParaRPr lang="en-US"/>
        </a:p>
      </dgm:t>
    </dgm:pt>
    <dgm:pt modelId="{C6758410-E9DA-0C44-BA5F-A9EEE889903E}">
      <dgm:prSet phldrT="[Text]"/>
      <dgm:spPr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dirty="0"/>
            <a:t>Precision Requests</a:t>
          </a:r>
        </a:p>
      </dgm:t>
    </dgm:pt>
    <dgm:pt modelId="{D25C69CD-58AC-3144-BA5E-12B1C24D2F9E}" type="parTrans" cxnId="{27D34B0A-BCAC-B246-B987-97776450341A}">
      <dgm:prSet/>
      <dgm:spPr/>
      <dgm:t>
        <a:bodyPr/>
        <a:lstStyle/>
        <a:p>
          <a:endParaRPr lang="en-US" dirty="0"/>
        </a:p>
      </dgm:t>
    </dgm:pt>
    <dgm:pt modelId="{FF4AC8E8-EF8B-C84F-88D8-BBBE9FC4C8A7}" type="sibTrans" cxnId="{27D34B0A-BCAC-B246-B987-97776450341A}">
      <dgm:prSet/>
      <dgm:spPr/>
      <dgm:t>
        <a:bodyPr/>
        <a:lstStyle/>
        <a:p>
          <a:endParaRPr lang="en-US"/>
        </a:p>
      </dgm:t>
    </dgm:pt>
    <dgm:pt modelId="{3E90F860-1E51-CF4F-80C0-13E0B6A957D0}">
      <dgm:prSet phldrT="[Text]"/>
      <dgm:spPr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dirty="0"/>
            <a:t>Behavior Contracts</a:t>
          </a:r>
        </a:p>
      </dgm:t>
    </dgm:pt>
    <dgm:pt modelId="{4CF8954A-46C3-CB44-A5B0-B93782498CAB}" type="parTrans" cxnId="{DA6B0039-75D3-784C-B89F-1218F081F587}">
      <dgm:prSet/>
      <dgm:spPr/>
      <dgm:t>
        <a:bodyPr/>
        <a:lstStyle/>
        <a:p>
          <a:endParaRPr lang="en-US" dirty="0"/>
        </a:p>
      </dgm:t>
    </dgm:pt>
    <dgm:pt modelId="{D068C1CA-7915-774E-961F-6602FA388C65}" type="sibTrans" cxnId="{DA6B0039-75D3-784C-B89F-1218F081F587}">
      <dgm:prSet/>
      <dgm:spPr/>
      <dgm:t>
        <a:bodyPr/>
        <a:lstStyle/>
        <a:p>
          <a:endParaRPr lang="en-US"/>
        </a:p>
      </dgm:t>
    </dgm:pt>
    <dgm:pt modelId="{FF8813EC-78D9-D74A-970A-6CF2B5DC34D3}">
      <dgm:prSet phldrT="[Text]"/>
      <dgm:spPr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dirty="0"/>
            <a:t>Parent Contact</a:t>
          </a:r>
        </a:p>
      </dgm:t>
    </dgm:pt>
    <dgm:pt modelId="{A0BCAD3B-401E-6647-9882-96FEFF56EFBE}" type="parTrans" cxnId="{30523AAF-B1A5-1D47-98C3-08C5D85A89F2}">
      <dgm:prSet/>
      <dgm:spPr/>
      <dgm:t>
        <a:bodyPr/>
        <a:lstStyle/>
        <a:p>
          <a:endParaRPr lang="en-US" dirty="0"/>
        </a:p>
      </dgm:t>
    </dgm:pt>
    <dgm:pt modelId="{2679987B-FA66-2440-B550-F521828FEDDE}" type="sibTrans" cxnId="{30523AAF-B1A5-1D47-98C3-08C5D85A89F2}">
      <dgm:prSet/>
      <dgm:spPr/>
      <dgm:t>
        <a:bodyPr/>
        <a:lstStyle/>
        <a:p>
          <a:endParaRPr lang="en-US"/>
        </a:p>
      </dgm:t>
    </dgm:pt>
    <dgm:pt modelId="{5890F653-0407-D54F-B139-1309B4181AE9}" type="pres">
      <dgm:prSet presAssocID="{2ECBDC7B-6979-4247-8C77-E1BB5EC2C3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5D82E18-5D62-2D47-9AAB-6B958701D82F}" type="pres">
      <dgm:prSet presAssocID="{0F8B0C4D-D723-A24C-B1F6-06861DA47D24}" presName="hierRoot1" presStyleCnt="0">
        <dgm:presLayoutVars>
          <dgm:hierBranch val="init"/>
        </dgm:presLayoutVars>
      </dgm:prSet>
      <dgm:spPr/>
    </dgm:pt>
    <dgm:pt modelId="{FB12D8BA-4F3A-EE43-81E5-213072EFB937}" type="pres">
      <dgm:prSet presAssocID="{0F8B0C4D-D723-A24C-B1F6-06861DA47D24}" presName="rootComposite1" presStyleCnt="0"/>
      <dgm:spPr/>
    </dgm:pt>
    <dgm:pt modelId="{0CBD1199-E2C4-BA45-92C2-A21AD65612D6}" type="pres">
      <dgm:prSet presAssocID="{0F8B0C4D-D723-A24C-B1F6-06861DA47D24}" presName="rootText1" presStyleLbl="node0" presStyleIdx="0" presStyleCnt="1" custScaleX="149820" custScaleY="95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1DCEAD-B312-F64B-9060-B9247B93E3B9}" type="pres">
      <dgm:prSet presAssocID="{0F8B0C4D-D723-A24C-B1F6-06861DA47D2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5776DED-5868-414B-9D09-2C28C202C363}" type="pres">
      <dgm:prSet presAssocID="{0F8B0C4D-D723-A24C-B1F6-06861DA47D24}" presName="hierChild2" presStyleCnt="0"/>
      <dgm:spPr/>
    </dgm:pt>
    <dgm:pt modelId="{CB2F10F4-FDAD-2D47-9E73-BF8BE29E8EC8}" type="pres">
      <dgm:prSet presAssocID="{4088ABD8-64E4-D348-B56E-61986AF63E35}" presName="Name37" presStyleLbl="parChTrans1D2" presStyleIdx="0" presStyleCnt="4"/>
      <dgm:spPr/>
      <dgm:t>
        <a:bodyPr/>
        <a:lstStyle/>
        <a:p>
          <a:endParaRPr lang="en-US"/>
        </a:p>
      </dgm:t>
    </dgm:pt>
    <dgm:pt modelId="{E931D598-4486-D540-94E1-6B1D11B8A6AF}" type="pres">
      <dgm:prSet presAssocID="{DB2C71C0-3C7B-074E-93E0-003670EE9D49}" presName="hierRoot2" presStyleCnt="0">
        <dgm:presLayoutVars>
          <dgm:hierBranch val="init"/>
        </dgm:presLayoutVars>
      </dgm:prSet>
      <dgm:spPr/>
    </dgm:pt>
    <dgm:pt modelId="{C0C2ABE0-3152-7B45-8FA1-FB382884D385}" type="pres">
      <dgm:prSet presAssocID="{DB2C71C0-3C7B-074E-93E0-003670EE9D49}" presName="rootComposite" presStyleCnt="0"/>
      <dgm:spPr/>
    </dgm:pt>
    <dgm:pt modelId="{E137DA96-3479-B541-A0E9-E531D87F1FE6}" type="pres">
      <dgm:prSet presAssocID="{DB2C71C0-3C7B-074E-93E0-003670EE9D49}" presName="rootText" presStyleLbl="node2" presStyleIdx="0" presStyleCnt="4" custScaleY="1658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88583F-D312-554B-BE8F-CF8F44E6E1EB}" type="pres">
      <dgm:prSet presAssocID="{DB2C71C0-3C7B-074E-93E0-003670EE9D49}" presName="rootConnector" presStyleLbl="node2" presStyleIdx="0" presStyleCnt="4"/>
      <dgm:spPr/>
      <dgm:t>
        <a:bodyPr/>
        <a:lstStyle/>
        <a:p>
          <a:endParaRPr lang="en-US"/>
        </a:p>
      </dgm:t>
    </dgm:pt>
    <dgm:pt modelId="{37E9F283-4335-6745-9CF3-F9400578C4F2}" type="pres">
      <dgm:prSet presAssocID="{DB2C71C0-3C7B-074E-93E0-003670EE9D49}" presName="hierChild4" presStyleCnt="0"/>
      <dgm:spPr/>
    </dgm:pt>
    <dgm:pt modelId="{58843EDD-12F4-D942-A959-EBA5AC86842B}" type="pres">
      <dgm:prSet presAssocID="{3CF59772-D701-0D4C-9A7A-61F4CC7919AC}" presName="Name37" presStyleLbl="parChTrans1D3" presStyleIdx="0" presStyleCnt="11"/>
      <dgm:spPr/>
      <dgm:t>
        <a:bodyPr/>
        <a:lstStyle/>
        <a:p>
          <a:endParaRPr lang="en-US"/>
        </a:p>
      </dgm:t>
    </dgm:pt>
    <dgm:pt modelId="{FC6A3C5E-39D6-B140-96A9-CE029E3E2C68}" type="pres">
      <dgm:prSet presAssocID="{A0C312BE-0E8F-FC40-B117-7D7EFE5D1B11}" presName="hierRoot2" presStyleCnt="0">
        <dgm:presLayoutVars>
          <dgm:hierBranch val="init"/>
        </dgm:presLayoutVars>
      </dgm:prSet>
      <dgm:spPr/>
    </dgm:pt>
    <dgm:pt modelId="{D199DFE8-5B7D-F741-A0CE-20BD762E200F}" type="pres">
      <dgm:prSet presAssocID="{A0C312BE-0E8F-FC40-B117-7D7EFE5D1B11}" presName="rootComposite" presStyleCnt="0"/>
      <dgm:spPr/>
    </dgm:pt>
    <dgm:pt modelId="{E2755E6E-1934-5545-B021-48A26D191A68}" type="pres">
      <dgm:prSet presAssocID="{A0C312BE-0E8F-FC40-B117-7D7EFE5D1B11}" presName="rootText" presStyleLbl="node3" presStyleIdx="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95C0C3-93E6-BD42-96C7-4D9E4818BA21}" type="pres">
      <dgm:prSet presAssocID="{A0C312BE-0E8F-FC40-B117-7D7EFE5D1B11}" presName="rootConnector" presStyleLbl="node3" presStyleIdx="0" presStyleCnt="11"/>
      <dgm:spPr/>
      <dgm:t>
        <a:bodyPr/>
        <a:lstStyle/>
        <a:p>
          <a:endParaRPr lang="en-US"/>
        </a:p>
      </dgm:t>
    </dgm:pt>
    <dgm:pt modelId="{16B66953-16B1-034A-86A9-824E1CD8ADDB}" type="pres">
      <dgm:prSet presAssocID="{A0C312BE-0E8F-FC40-B117-7D7EFE5D1B11}" presName="hierChild4" presStyleCnt="0"/>
      <dgm:spPr/>
    </dgm:pt>
    <dgm:pt modelId="{B84AE398-EC37-B544-925C-C3A30F3363AF}" type="pres">
      <dgm:prSet presAssocID="{A0C312BE-0E8F-FC40-B117-7D7EFE5D1B11}" presName="hierChild5" presStyleCnt="0"/>
      <dgm:spPr/>
    </dgm:pt>
    <dgm:pt modelId="{0223A67F-62EB-5248-9DB2-292D5CFBD77E}" type="pres">
      <dgm:prSet presAssocID="{488650AF-B5B9-114C-A752-4F3CFB0485CA}" presName="Name37" presStyleLbl="parChTrans1D3" presStyleIdx="1" presStyleCnt="11"/>
      <dgm:spPr/>
      <dgm:t>
        <a:bodyPr/>
        <a:lstStyle/>
        <a:p>
          <a:endParaRPr lang="en-US"/>
        </a:p>
      </dgm:t>
    </dgm:pt>
    <dgm:pt modelId="{61F1B08B-F932-1849-AE09-A7722D45E5C3}" type="pres">
      <dgm:prSet presAssocID="{4B701C10-AD8F-0643-B7DB-7D213591959D}" presName="hierRoot2" presStyleCnt="0">
        <dgm:presLayoutVars>
          <dgm:hierBranch val="init"/>
        </dgm:presLayoutVars>
      </dgm:prSet>
      <dgm:spPr/>
    </dgm:pt>
    <dgm:pt modelId="{0A622B41-CC56-154D-8253-2D0520F8F7A3}" type="pres">
      <dgm:prSet presAssocID="{4B701C10-AD8F-0643-B7DB-7D213591959D}" presName="rootComposite" presStyleCnt="0"/>
      <dgm:spPr/>
    </dgm:pt>
    <dgm:pt modelId="{83E40338-46C9-0042-83F8-1E7CA134B725}" type="pres">
      <dgm:prSet presAssocID="{4B701C10-AD8F-0643-B7DB-7D213591959D}" presName="rootText" presStyleLbl="node3" presStyleIdx="1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E7B353-9BFF-4C43-BEDA-C07010468C47}" type="pres">
      <dgm:prSet presAssocID="{4B701C10-AD8F-0643-B7DB-7D213591959D}" presName="rootConnector" presStyleLbl="node3" presStyleIdx="1" presStyleCnt="11"/>
      <dgm:spPr/>
      <dgm:t>
        <a:bodyPr/>
        <a:lstStyle/>
        <a:p>
          <a:endParaRPr lang="en-US"/>
        </a:p>
      </dgm:t>
    </dgm:pt>
    <dgm:pt modelId="{4FC96649-67F6-7D4D-9959-DF405273C119}" type="pres">
      <dgm:prSet presAssocID="{4B701C10-AD8F-0643-B7DB-7D213591959D}" presName="hierChild4" presStyleCnt="0"/>
      <dgm:spPr/>
    </dgm:pt>
    <dgm:pt modelId="{46442434-B169-F04B-9B56-50B37ABDDE84}" type="pres">
      <dgm:prSet presAssocID="{4B701C10-AD8F-0643-B7DB-7D213591959D}" presName="hierChild5" presStyleCnt="0"/>
      <dgm:spPr/>
    </dgm:pt>
    <dgm:pt modelId="{F9F08FFF-F87F-8D4D-BEC8-3D9EF4F5A5C7}" type="pres">
      <dgm:prSet presAssocID="{09CA135D-0B76-0E47-A76C-DF00151B4EBA}" presName="Name37" presStyleLbl="parChTrans1D3" presStyleIdx="2" presStyleCnt="11"/>
      <dgm:spPr/>
      <dgm:t>
        <a:bodyPr/>
        <a:lstStyle/>
        <a:p>
          <a:endParaRPr lang="en-US"/>
        </a:p>
      </dgm:t>
    </dgm:pt>
    <dgm:pt modelId="{D5A8C278-7EDC-F04B-9F06-39B9D28F6D7D}" type="pres">
      <dgm:prSet presAssocID="{1F28A613-595A-164E-BBED-778A35885954}" presName="hierRoot2" presStyleCnt="0">
        <dgm:presLayoutVars>
          <dgm:hierBranch val="init"/>
        </dgm:presLayoutVars>
      </dgm:prSet>
      <dgm:spPr/>
    </dgm:pt>
    <dgm:pt modelId="{FCA690E0-398F-544F-9993-859029B2FE7A}" type="pres">
      <dgm:prSet presAssocID="{1F28A613-595A-164E-BBED-778A35885954}" presName="rootComposite" presStyleCnt="0"/>
      <dgm:spPr/>
    </dgm:pt>
    <dgm:pt modelId="{CE833E29-657C-2141-9CAA-E8250E660C83}" type="pres">
      <dgm:prSet presAssocID="{1F28A613-595A-164E-BBED-778A35885954}" presName="rootText" presStyleLbl="node3" presStyleIdx="2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1E5F0C-5DB1-CA45-8E82-D9DBC3AE419E}" type="pres">
      <dgm:prSet presAssocID="{1F28A613-595A-164E-BBED-778A35885954}" presName="rootConnector" presStyleLbl="node3" presStyleIdx="2" presStyleCnt="11"/>
      <dgm:spPr/>
      <dgm:t>
        <a:bodyPr/>
        <a:lstStyle/>
        <a:p>
          <a:endParaRPr lang="en-US"/>
        </a:p>
      </dgm:t>
    </dgm:pt>
    <dgm:pt modelId="{D5CA4763-0CEB-F140-A57D-452E0A201A35}" type="pres">
      <dgm:prSet presAssocID="{1F28A613-595A-164E-BBED-778A35885954}" presName="hierChild4" presStyleCnt="0"/>
      <dgm:spPr/>
    </dgm:pt>
    <dgm:pt modelId="{FB51A87B-0CD6-C845-884A-6DC8CC514297}" type="pres">
      <dgm:prSet presAssocID="{1F28A613-595A-164E-BBED-778A35885954}" presName="hierChild5" presStyleCnt="0"/>
      <dgm:spPr/>
    </dgm:pt>
    <dgm:pt modelId="{3B7BB377-5577-F148-8095-A60B0855F201}" type="pres">
      <dgm:prSet presAssocID="{DB2C71C0-3C7B-074E-93E0-003670EE9D49}" presName="hierChild5" presStyleCnt="0"/>
      <dgm:spPr/>
    </dgm:pt>
    <dgm:pt modelId="{A5FFEBA4-4B6C-5D4D-89D3-B4E61B188201}" type="pres">
      <dgm:prSet presAssocID="{0DFF5592-E903-EA44-887C-B3D312480031}" presName="Name37" presStyleLbl="parChTrans1D2" presStyleIdx="1" presStyleCnt="4"/>
      <dgm:spPr/>
      <dgm:t>
        <a:bodyPr/>
        <a:lstStyle/>
        <a:p>
          <a:endParaRPr lang="en-US"/>
        </a:p>
      </dgm:t>
    </dgm:pt>
    <dgm:pt modelId="{64745F19-0F79-F247-8144-28A63AB43E66}" type="pres">
      <dgm:prSet presAssocID="{CC7CFD1C-3BBD-324A-AE1E-D77C4C4F9E5C}" presName="hierRoot2" presStyleCnt="0">
        <dgm:presLayoutVars>
          <dgm:hierBranch val="init"/>
        </dgm:presLayoutVars>
      </dgm:prSet>
      <dgm:spPr/>
    </dgm:pt>
    <dgm:pt modelId="{088E6ADE-A99E-EE40-978C-388F893CE6A6}" type="pres">
      <dgm:prSet presAssocID="{CC7CFD1C-3BBD-324A-AE1E-D77C4C4F9E5C}" presName="rootComposite" presStyleCnt="0"/>
      <dgm:spPr/>
    </dgm:pt>
    <dgm:pt modelId="{95474896-9A32-6945-B671-584683C00A8B}" type="pres">
      <dgm:prSet presAssocID="{CC7CFD1C-3BBD-324A-AE1E-D77C4C4F9E5C}" presName="rootText" presStyleLbl="node2" presStyleIdx="1" presStyleCnt="4" custScaleY="1639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F54032-7DE6-2D4E-81D1-AB7D8803D1C9}" type="pres">
      <dgm:prSet presAssocID="{CC7CFD1C-3BBD-324A-AE1E-D77C4C4F9E5C}" presName="rootConnector" presStyleLbl="node2" presStyleIdx="1" presStyleCnt="4"/>
      <dgm:spPr/>
      <dgm:t>
        <a:bodyPr/>
        <a:lstStyle/>
        <a:p>
          <a:endParaRPr lang="en-US"/>
        </a:p>
      </dgm:t>
    </dgm:pt>
    <dgm:pt modelId="{86EDB88A-79C9-8340-BBD3-A649C118C859}" type="pres">
      <dgm:prSet presAssocID="{CC7CFD1C-3BBD-324A-AE1E-D77C4C4F9E5C}" presName="hierChild4" presStyleCnt="0"/>
      <dgm:spPr/>
    </dgm:pt>
    <dgm:pt modelId="{209ADBDB-4D76-AB4C-BBF2-226EA2C25A63}" type="pres">
      <dgm:prSet presAssocID="{67C0F2CC-D0FB-0741-AE90-BE32BBC2B817}" presName="Name37" presStyleLbl="parChTrans1D3" presStyleIdx="3" presStyleCnt="11"/>
      <dgm:spPr/>
      <dgm:t>
        <a:bodyPr/>
        <a:lstStyle/>
        <a:p>
          <a:endParaRPr lang="en-US"/>
        </a:p>
      </dgm:t>
    </dgm:pt>
    <dgm:pt modelId="{568C73CC-137B-8F4F-912E-C16A18503665}" type="pres">
      <dgm:prSet presAssocID="{D2831BEB-50AC-434C-B9A3-50888FC684D3}" presName="hierRoot2" presStyleCnt="0">
        <dgm:presLayoutVars>
          <dgm:hierBranch val="init"/>
        </dgm:presLayoutVars>
      </dgm:prSet>
      <dgm:spPr/>
    </dgm:pt>
    <dgm:pt modelId="{2F689C3C-2477-1E42-9175-719834FA6F4B}" type="pres">
      <dgm:prSet presAssocID="{D2831BEB-50AC-434C-B9A3-50888FC684D3}" presName="rootComposite" presStyleCnt="0"/>
      <dgm:spPr/>
    </dgm:pt>
    <dgm:pt modelId="{753E5FAA-C3A8-344B-914A-A10A5D1A5424}" type="pres">
      <dgm:prSet presAssocID="{D2831BEB-50AC-434C-B9A3-50888FC684D3}" presName="rootText" presStyleLbl="node3" presStyleIdx="3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2D84F-17BC-244C-A03D-86C4435BFC40}" type="pres">
      <dgm:prSet presAssocID="{D2831BEB-50AC-434C-B9A3-50888FC684D3}" presName="rootConnector" presStyleLbl="node3" presStyleIdx="3" presStyleCnt="11"/>
      <dgm:spPr/>
      <dgm:t>
        <a:bodyPr/>
        <a:lstStyle/>
        <a:p>
          <a:endParaRPr lang="en-US"/>
        </a:p>
      </dgm:t>
    </dgm:pt>
    <dgm:pt modelId="{1106CDC2-81B1-EA43-88F4-FC06400F0129}" type="pres">
      <dgm:prSet presAssocID="{D2831BEB-50AC-434C-B9A3-50888FC684D3}" presName="hierChild4" presStyleCnt="0"/>
      <dgm:spPr/>
    </dgm:pt>
    <dgm:pt modelId="{78CED125-DB70-224A-95A3-9BD11CBFE9F3}" type="pres">
      <dgm:prSet presAssocID="{D2831BEB-50AC-434C-B9A3-50888FC684D3}" presName="hierChild5" presStyleCnt="0"/>
      <dgm:spPr/>
    </dgm:pt>
    <dgm:pt modelId="{39C3FBA1-D5F1-CC42-9981-54510C3FCAAF}" type="pres">
      <dgm:prSet presAssocID="{7692945B-4881-0B41-9B85-4A6EC666E034}" presName="Name37" presStyleLbl="parChTrans1D3" presStyleIdx="4" presStyleCnt="11"/>
      <dgm:spPr/>
      <dgm:t>
        <a:bodyPr/>
        <a:lstStyle/>
        <a:p>
          <a:endParaRPr lang="en-US"/>
        </a:p>
      </dgm:t>
    </dgm:pt>
    <dgm:pt modelId="{7C997B8D-D22A-E144-A5F2-A8DA8FA7DDEB}" type="pres">
      <dgm:prSet presAssocID="{63D58BD1-F2D1-6043-8F9D-6E67E11E7CAF}" presName="hierRoot2" presStyleCnt="0">
        <dgm:presLayoutVars>
          <dgm:hierBranch val="init"/>
        </dgm:presLayoutVars>
      </dgm:prSet>
      <dgm:spPr/>
    </dgm:pt>
    <dgm:pt modelId="{90520B8A-9B22-2B45-A776-2FD2D42352F7}" type="pres">
      <dgm:prSet presAssocID="{63D58BD1-F2D1-6043-8F9D-6E67E11E7CAF}" presName="rootComposite" presStyleCnt="0"/>
      <dgm:spPr/>
    </dgm:pt>
    <dgm:pt modelId="{C009F418-2023-8344-8086-56C1F6159EE6}" type="pres">
      <dgm:prSet presAssocID="{63D58BD1-F2D1-6043-8F9D-6E67E11E7CAF}" presName="rootText" presStyleLbl="node3" presStyleIdx="4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C8B8AF-FCCF-3B49-A278-9EB1C99E007F}" type="pres">
      <dgm:prSet presAssocID="{63D58BD1-F2D1-6043-8F9D-6E67E11E7CAF}" presName="rootConnector" presStyleLbl="node3" presStyleIdx="4" presStyleCnt="11"/>
      <dgm:spPr/>
      <dgm:t>
        <a:bodyPr/>
        <a:lstStyle/>
        <a:p>
          <a:endParaRPr lang="en-US"/>
        </a:p>
      </dgm:t>
    </dgm:pt>
    <dgm:pt modelId="{79310028-E7CA-6341-9100-C091D19484B8}" type="pres">
      <dgm:prSet presAssocID="{63D58BD1-F2D1-6043-8F9D-6E67E11E7CAF}" presName="hierChild4" presStyleCnt="0"/>
      <dgm:spPr/>
    </dgm:pt>
    <dgm:pt modelId="{319AB84C-CD4B-5D4E-8F08-14284E3ED405}" type="pres">
      <dgm:prSet presAssocID="{63D58BD1-F2D1-6043-8F9D-6E67E11E7CAF}" presName="hierChild5" presStyleCnt="0"/>
      <dgm:spPr/>
    </dgm:pt>
    <dgm:pt modelId="{0A5837EC-4756-D14C-BE12-661DF7A618C2}" type="pres">
      <dgm:prSet presAssocID="{8283ADEA-CA34-F747-AFFF-453A321FDC16}" presName="Name37" presStyleLbl="parChTrans1D3" presStyleIdx="5" presStyleCnt="11"/>
      <dgm:spPr/>
      <dgm:t>
        <a:bodyPr/>
        <a:lstStyle/>
        <a:p>
          <a:endParaRPr lang="en-US"/>
        </a:p>
      </dgm:t>
    </dgm:pt>
    <dgm:pt modelId="{45FD33C5-54D3-634E-9F01-8B28E1DA89C0}" type="pres">
      <dgm:prSet presAssocID="{C33AEC55-D5D9-DB48-BEF6-4631245B7678}" presName="hierRoot2" presStyleCnt="0">
        <dgm:presLayoutVars>
          <dgm:hierBranch val="init"/>
        </dgm:presLayoutVars>
      </dgm:prSet>
      <dgm:spPr/>
    </dgm:pt>
    <dgm:pt modelId="{F66FF78A-5244-9A49-940A-EA6C2CBA0394}" type="pres">
      <dgm:prSet presAssocID="{C33AEC55-D5D9-DB48-BEF6-4631245B7678}" presName="rootComposite" presStyleCnt="0"/>
      <dgm:spPr/>
    </dgm:pt>
    <dgm:pt modelId="{F1C27395-F3A4-A341-9E09-F3FD026687C7}" type="pres">
      <dgm:prSet presAssocID="{C33AEC55-D5D9-DB48-BEF6-4631245B7678}" presName="rootText" presStyleLbl="node3" presStyleIdx="5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D91F3D-3D0E-674C-8BCD-84669AAB569A}" type="pres">
      <dgm:prSet presAssocID="{C33AEC55-D5D9-DB48-BEF6-4631245B7678}" presName="rootConnector" presStyleLbl="node3" presStyleIdx="5" presStyleCnt="11"/>
      <dgm:spPr/>
      <dgm:t>
        <a:bodyPr/>
        <a:lstStyle/>
        <a:p>
          <a:endParaRPr lang="en-US"/>
        </a:p>
      </dgm:t>
    </dgm:pt>
    <dgm:pt modelId="{67FA5CA5-FA99-874C-A78D-76764DE06E47}" type="pres">
      <dgm:prSet presAssocID="{C33AEC55-D5D9-DB48-BEF6-4631245B7678}" presName="hierChild4" presStyleCnt="0"/>
      <dgm:spPr/>
    </dgm:pt>
    <dgm:pt modelId="{1687467F-6C5A-0444-8481-B0B7962408A6}" type="pres">
      <dgm:prSet presAssocID="{C33AEC55-D5D9-DB48-BEF6-4631245B7678}" presName="hierChild5" presStyleCnt="0"/>
      <dgm:spPr/>
    </dgm:pt>
    <dgm:pt modelId="{BF1BFD26-D080-D442-9350-AE8D045D18DE}" type="pres">
      <dgm:prSet presAssocID="{CC7CFD1C-3BBD-324A-AE1E-D77C4C4F9E5C}" presName="hierChild5" presStyleCnt="0"/>
      <dgm:spPr/>
    </dgm:pt>
    <dgm:pt modelId="{1F306D29-CA4A-5445-9CC5-1974CA0C0A1C}" type="pres">
      <dgm:prSet presAssocID="{505A9309-0F19-8149-B056-AC9A9320C248}" presName="Name37" presStyleLbl="parChTrans1D2" presStyleIdx="2" presStyleCnt="4"/>
      <dgm:spPr/>
      <dgm:t>
        <a:bodyPr/>
        <a:lstStyle/>
        <a:p>
          <a:endParaRPr lang="en-US"/>
        </a:p>
      </dgm:t>
    </dgm:pt>
    <dgm:pt modelId="{748C9411-12CD-EF4C-96DE-9968AE573BC7}" type="pres">
      <dgm:prSet presAssocID="{4DBA1F56-AA6B-AE48-A7B8-57EFD059CD6F}" presName="hierRoot2" presStyleCnt="0">
        <dgm:presLayoutVars>
          <dgm:hierBranch val="init"/>
        </dgm:presLayoutVars>
      </dgm:prSet>
      <dgm:spPr/>
    </dgm:pt>
    <dgm:pt modelId="{B4702586-16EC-2743-8F0B-108F3C8C1119}" type="pres">
      <dgm:prSet presAssocID="{4DBA1F56-AA6B-AE48-A7B8-57EFD059CD6F}" presName="rootComposite" presStyleCnt="0"/>
      <dgm:spPr/>
    </dgm:pt>
    <dgm:pt modelId="{3B9B1410-0243-6E4C-A208-6D9004517425}" type="pres">
      <dgm:prSet presAssocID="{4DBA1F56-AA6B-AE48-A7B8-57EFD059CD6F}" presName="rootText" presStyleLbl="node2" presStyleIdx="2" presStyleCnt="4" custScaleY="1608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21C8C1-6E7C-1B45-91CD-467E2D35B8B8}" type="pres">
      <dgm:prSet presAssocID="{4DBA1F56-AA6B-AE48-A7B8-57EFD059CD6F}" presName="rootConnector" presStyleLbl="node2" presStyleIdx="2" presStyleCnt="4"/>
      <dgm:spPr/>
      <dgm:t>
        <a:bodyPr/>
        <a:lstStyle/>
        <a:p>
          <a:endParaRPr lang="en-US"/>
        </a:p>
      </dgm:t>
    </dgm:pt>
    <dgm:pt modelId="{F8249E66-73F9-4F4D-840B-2A81F2FA2D77}" type="pres">
      <dgm:prSet presAssocID="{4DBA1F56-AA6B-AE48-A7B8-57EFD059CD6F}" presName="hierChild4" presStyleCnt="0"/>
      <dgm:spPr/>
    </dgm:pt>
    <dgm:pt modelId="{1B1C3E3A-4B42-4945-82AB-4F9EF4CC2EF3}" type="pres">
      <dgm:prSet presAssocID="{6D21A238-22F2-8341-99F7-3A6411E5BE4B}" presName="Name37" presStyleLbl="parChTrans1D3" presStyleIdx="6" presStyleCnt="11"/>
      <dgm:spPr/>
      <dgm:t>
        <a:bodyPr/>
        <a:lstStyle/>
        <a:p>
          <a:endParaRPr lang="en-US"/>
        </a:p>
      </dgm:t>
    </dgm:pt>
    <dgm:pt modelId="{689EDDE8-B1BA-584D-A2F7-203862FD38B9}" type="pres">
      <dgm:prSet presAssocID="{1C9B452F-8793-3645-8238-062FFA864843}" presName="hierRoot2" presStyleCnt="0">
        <dgm:presLayoutVars>
          <dgm:hierBranch val="init"/>
        </dgm:presLayoutVars>
      </dgm:prSet>
      <dgm:spPr/>
    </dgm:pt>
    <dgm:pt modelId="{CC669C92-0DB0-C84E-85BE-46187A6A67FC}" type="pres">
      <dgm:prSet presAssocID="{1C9B452F-8793-3645-8238-062FFA864843}" presName="rootComposite" presStyleCnt="0"/>
      <dgm:spPr/>
    </dgm:pt>
    <dgm:pt modelId="{86D02A66-1BF9-6448-9824-339273BA476E}" type="pres">
      <dgm:prSet presAssocID="{1C9B452F-8793-3645-8238-062FFA864843}" presName="rootText" presStyleLbl="node3" presStyleIdx="6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FE949F-5B07-2744-94A0-1F867E83906A}" type="pres">
      <dgm:prSet presAssocID="{1C9B452F-8793-3645-8238-062FFA864843}" presName="rootConnector" presStyleLbl="node3" presStyleIdx="6" presStyleCnt="11"/>
      <dgm:spPr/>
      <dgm:t>
        <a:bodyPr/>
        <a:lstStyle/>
        <a:p>
          <a:endParaRPr lang="en-US"/>
        </a:p>
      </dgm:t>
    </dgm:pt>
    <dgm:pt modelId="{82554B54-BCDC-D74D-88D5-EA41D21664C6}" type="pres">
      <dgm:prSet presAssocID="{1C9B452F-8793-3645-8238-062FFA864843}" presName="hierChild4" presStyleCnt="0"/>
      <dgm:spPr/>
    </dgm:pt>
    <dgm:pt modelId="{BE5D5A34-F626-7E4E-8DDD-4F0AE2786C49}" type="pres">
      <dgm:prSet presAssocID="{1C9B452F-8793-3645-8238-062FFA864843}" presName="hierChild5" presStyleCnt="0"/>
      <dgm:spPr/>
    </dgm:pt>
    <dgm:pt modelId="{922A75EE-16AD-1B42-B6B6-7752B54C95DF}" type="pres">
      <dgm:prSet presAssocID="{90CEDF18-7410-E94F-8877-4EBCB5A05713}" presName="Name37" presStyleLbl="parChTrans1D3" presStyleIdx="7" presStyleCnt="11"/>
      <dgm:spPr/>
      <dgm:t>
        <a:bodyPr/>
        <a:lstStyle/>
        <a:p>
          <a:endParaRPr lang="en-US"/>
        </a:p>
      </dgm:t>
    </dgm:pt>
    <dgm:pt modelId="{C5DF7979-AD6C-5B4C-ADD1-1EF2CD3114A9}" type="pres">
      <dgm:prSet presAssocID="{E90C856C-735F-164B-AF90-090C2499C499}" presName="hierRoot2" presStyleCnt="0">
        <dgm:presLayoutVars>
          <dgm:hierBranch val="init"/>
        </dgm:presLayoutVars>
      </dgm:prSet>
      <dgm:spPr/>
    </dgm:pt>
    <dgm:pt modelId="{0669908F-BDC7-2049-95BD-DA9B6F359FC3}" type="pres">
      <dgm:prSet presAssocID="{E90C856C-735F-164B-AF90-090C2499C499}" presName="rootComposite" presStyleCnt="0"/>
      <dgm:spPr/>
    </dgm:pt>
    <dgm:pt modelId="{12623B46-E6D3-4C44-B658-1617D8BF6509}" type="pres">
      <dgm:prSet presAssocID="{E90C856C-735F-164B-AF90-090C2499C499}" presName="rootText" presStyleLbl="node3" presStyleIdx="7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FC2DAB-03C9-A340-9515-0EB698E7005E}" type="pres">
      <dgm:prSet presAssocID="{E90C856C-735F-164B-AF90-090C2499C499}" presName="rootConnector" presStyleLbl="node3" presStyleIdx="7" presStyleCnt="11"/>
      <dgm:spPr/>
      <dgm:t>
        <a:bodyPr/>
        <a:lstStyle/>
        <a:p>
          <a:endParaRPr lang="en-US"/>
        </a:p>
      </dgm:t>
    </dgm:pt>
    <dgm:pt modelId="{252D09D7-B88A-7442-8A8B-0C3FEF7FB89C}" type="pres">
      <dgm:prSet presAssocID="{E90C856C-735F-164B-AF90-090C2499C499}" presName="hierChild4" presStyleCnt="0"/>
      <dgm:spPr/>
    </dgm:pt>
    <dgm:pt modelId="{0CC0EF2F-29AE-9B4A-9088-B30332070C8F}" type="pres">
      <dgm:prSet presAssocID="{E90C856C-735F-164B-AF90-090C2499C499}" presName="hierChild5" presStyleCnt="0"/>
      <dgm:spPr/>
    </dgm:pt>
    <dgm:pt modelId="{4C681B7C-A64F-A844-AB53-810542A38D74}" type="pres">
      <dgm:prSet presAssocID="{4DBA1F56-AA6B-AE48-A7B8-57EFD059CD6F}" presName="hierChild5" presStyleCnt="0"/>
      <dgm:spPr/>
    </dgm:pt>
    <dgm:pt modelId="{2C887B13-4312-0341-93A5-DEEC10FFFEB2}" type="pres">
      <dgm:prSet presAssocID="{CC08BBE5-D90C-6743-921B-5BD6878883B7}" presName="Name37" presStyleLbl="parChTrans1D2" presStyleIdx="3" presStyleCnt="4"/>
      <dgm:spPr/>
      <dgm:t>
        <a:bodyPr/>
        <a:lstStyle/>
        <a:p>
          <a:endParaRPr lang="en-US"/>
        </a:p>
      </dgm:t>
    </dgm:pt>
    <dgm:pt modelId="{15E52F73-DF79-7D45-850B-375FC73BBCE9}" type="pres">
      <dgm:prSet presAssocID="{A9C5E5C4-ECC6-4246-A187-E91E65EC15C8}" presName="hierRoot2" presStyleCnt="0">
        <dgm:presLayoutVars>
          <dgm:hierBranch val="init"/>
        </dgm:presLayoutVars>
      </dgm:prSet>
      <dgm:spPr/>
    </dgm:pt>
    <dgm:pt modelId="{0D926C3F-B42B-9042-A7BD-F062D08AD2D3}" type="pres">
      <dgm:prSet presAssocID="{A9C5E5C4-ECC6-4246-A187-E91E65EC15C8}" presName="rootComposite" presStyleCnt="0"/>
      <dgm:spPr/>
    </dgm:pt>
    <dgm:pt modelId="{CDB623BB-CD7B-944F-A17D-0BF12DAADC26}" type="pres">
      <dgm:prSet presAssocID="{A9C5E5C4-ECC6-4246-A187-E91E65EC15C8}" presName="rootText" presStyleLbl="node2" presStyleIdx="3" presStyleCnt="4" custScaleY="1608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649DF6-B1E1-4841-8011-6CEE74E98234}" type="pres">
      <dgm:prSet presAssocID="{A9C5E5C4-ECC6-4246-A187-E91E65EC15C8}" presName="rootConnector" presStyleLbl="node2" presStyleIdx="3" presStyleCnt="4"/>
      <dgm:spPr/>
      <dgm:t>
        <a:bodyPr/>
        <a:lstStyle/>
        <a:p>
          <a:endParaRPr lang="en-US"/>
        </a:p>
      </dgm:t>
    </dgm:pt>
    <dgm:pt modelId="{E40F48E7-517E-2242-B7B9-5F5B1FF15989}" type="pres">
      <dgm:prSet presAssocID="{A9C5E5C4-ECC6-4246-A187-E91E65EC15C8}" presName="hierChild4" presStyleCnt="0"/>
      <dgm:spPr/>
    </dgm:pt>
    <dgm:pt modelId="{BA3ABB94-7210-A742-9FF4-1F6B544C67B6}" type="pres">
      <dgm:prSet presAssocID="{D25C69CD-58AC-3144-BA5E-12B1C24D2F9E}" presName="Name37" presStyleLbl="parChTrans1D3" presStyleIdx="8" presStyleCnt="11"/>
      <dgm:spPr/>
      <dgm:t>
        <a:bodyPr/>
        <a:lstStyle/>
        <a:p>
          <a:endParaRPr lang="en-US"/>
        </a:p>
      </dgm:t>
    </dgm:pt>
    <dgm:pt modelId="{63D6EAFF-A66C-4942-AEED-1AF07586290C}" type="pres">
      <dgm:prSet presAssocID="{C6758410-E9DA-0C44-BA5F-A9EEE889903E}" presName="hierRoot2" presStyleCnt="0">
        <dgm:presLayoutVars>
          <dgm:hierBranch val="init"/>
        </dgm:presLayoutVars>
      </dgm:prSet>
      <dgm:spPr/>
    </dgm:pt>
    <dgm:pt modelId="{97BC8EB4-5923-5048-9175-949653A1C393}" type="pres">
      <dgm:prSet presAssocID="{C6758410-E9DA-0C44-BA5F-A9EEE889903E}" presName="rootComposite" presStyleCnt="0"/>
      <dgm:spPr/>
    </dgm:pt>
    <dgm:pt modelId="{73855C9C-1E08-6445-B9D9-8AAE23F7365A}" type="pres">
      <dgm:prSet presAssocID="{C6758410-E9DA-0C44-BA5F-A9EEE889903E}" presName="rootText" presStyleLbl="node3" presStyleIdx="8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A19367-5047-7847-AB8B-DCD51DABD158}" type="pres">
      <dgm:prSet presAssocID="{C6758410-E9DA-0C44-BA5F-A9EEE889903E}" presName="rootConnector" presStyleLbl="node3" presStyleIdx="8" presStyleCnt="11"/>
      <dgm:spPr/>
      <dgm:t>
        <a:bodyPr/>
        <a:lstStyle/>
        <a:p>
          <a:endParaRPr lang="en-US"/>
        </a:p>
      </dgm:t>
    </dgm:pt>
    <dgm:pt modelId="{AB7FC0D5-3F92-BC4B-8F5D-8186B5DC2CB9}" type="pres">
      <dgm:prSet presAssocID="{C6758410-E9DA-0C44-BA5F-A9EEE889903E}" presName="hierChild4" presStyleCnt="0"/>
      <dgm:spPr/>
    </dgm:pt>
    <dgm:pt modelId="{94AD2AD9-DCFA-DB45-9A9C-805608E7B988}" type="pres">
      <dgm:prSet presAssocID="{C6758410-E9DA-0C44-BA5F-A9EEE889903E}" presName="hierChild5" presStyleCnt="0"/>
      <dgm:spPr/>
    </dgm:pt>
    <dgm:pt modelId="{47FA7F6B-1AE7-B241-9F58-7A9B7589D158}" type="pres">
      <dgm:prSet presAssocID="{4CF8954A-46C3-CB44-A5B0-B93782498CAB}" presName="Name37" presStyleLbl="parChTrans1D3" presStyleIdx="9" presStyleCnt="11"/>
      <dgm:spPr/>
      <dgm:t>
        <a:bodyPr/>
        <a:lstStyle/>
        <a:p>
          <a:endParaRPr lang="en-US"/>
        </a:p>
      </dgm:t>
    </dgm:pt>
    <dgm:pt modelId="{E0005974-16A9-1343-AB5C-6ACE0EFC61F6}" type="pres">
      <dgm:prSet presAssocID="{3E90F860-1E51-CF4F-80C0-13E0B6A957D0}" presName="hierRoot2" presStyleCnt="0">
        <dgm:presLayoutVars>
          <dgm:hierBranch val="init"/>
        </dgm:presLayoutVars>
      </dgm:prSet>
      <dgm:spPr/>
    </dgm:pt>
    <dgm:pt modelId="{646430EC-A6AB-9C4C-B3DD-31C8098395AA}" type="pres">
      <dgm:prSet presAssocID="{3E90F860-1E51-CF4F-80C0-13E0B6A957D0}" presName="rootComposite" presStyleCnt="0"/>
      <dgm:spPr/>
    </dgm:pt>
    <dgm:pt modelId="{CA331BDF-AF5C-D848-9E5E-252F2CB7E360}" type="pres">
      <dgm:prSet presAssocID="{3E90F860-1E51-CF4F-80C0-13E0B6A957D0}" presName="rootText" presStyleLbl="node3" presStyleIdx="9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55C11D-40CC-F54F-B63A-41BEB9BEE4C8}" type="pres">
      <dgm:prSet presAssocID="{3E90F860-1E51-CF4F-80C0-13E0B6A957D0}" presName="rootConnector" presStyleLbl="node3" presStyleIdx="9" presStyleCnt="11"/>
      <dgm:spPr/>
      <dgm:t>
        <a:bodyPr/>
        <a:lstStyle/>
        <a:p>
          <a:endParaRPr lang="en-US"/>
        </a:p>
      </dgm:t>
    </dgm:pt>
    <dgm:pt modelId="{5AAB06DE-33D1-3648-8B28-9BE05B548E51}" type="pres">
      <dgm:prSet presAssocID="{3E90F860-1E51-CF4F-80C0-13E0B6A957D0}" presName="hierChild4" presStyleCnt="0"/>
      <dgm:spPr/>
    </dgm:pt>
    <dgm:pt modelId="{265E19BB-B91A-7E4D-A43C-C5FAF971E928}" type="pres">
      <dgm:prSet presAssocID="{3E90F860-1E51-CF4F-80C0-13E0B6A957D0}" presName="hierChild5" presStyleCnt="0"/>
      <dgm:spPr/>
    </dgm:pt>
    <dgm:pt modelId="{081D9817-79CB-E748-8C0D-728C471999AB}" type="pres">
      <dgm:prSet presAssocID="{A0BCAD3B-401E-6647-9882-96FEFF56EFBE}" presName="Name37" presStyleLbl="parChTrans1D3" presStyleIdx="10" presStyleCnt="11"/>
      <dgm:spPr/>
      <dgm:t>
        <a:bodyPr/>
        <a:lstStyle/>
        <a:p>
          <a:endParaRPr lang="en-US"/>
        </a:p>
      </dgm:t>
    </dgm:pt>
    <dgm:pt modelId="{2C09BB17-A63D-2C42-B5D2-EF56039C1263}" type="pres">
      <dgm:prSet presAssocID="{FF8813EC-78D9-D74A-970A-6CF2B5DC34D3}" presName="hierRoot2" presStyleCnt="0">
        <dgm:presLayoutVars>
          <dgm:hierBranch val="init"/>
        </dgm:presLayoutVars>
      </dgm:prSet>
      <dgm:spPr/>
    </dgm:pt>
    <dgm:pt modelId="{C921A5A1-6199-144A-85F9-AAF9D78A78E8}" type="pres">
      <dgm:prSet presAssocID="{FF8813EC-78D9-D74A-970A-6CF2B5DC34D3}" presName="rootComposite" presStyleCnt="0"/>
      <dgm:spPr/>
    </dgm:pt>
    <dgm:pt modelId="{83AA0434-09EC-8F48-A9FF-2B21A4056A5E}" type="pres">
      <dgm:prSet presAssocID="{FF8813EC-78D9-D74A-970A-6CF2B5DC34D3}" presName="rootText" presStyleLbl="node3" presStyleIdx="1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586EC9-EDFA-474D-98BF-0EC9DDCE07B6}" type="pres">
      <dgm:prSet presAssocID="{FF8813EC-78D9-D74A-970A-6CF2B5DC34D3}" presName="rootConnector" presStyleLbl="node3" presStyleIdx="10" presStyleCnt="11"/>
      <dgm:spPr/>
      <dgm:t>
        <a:bodyPr/>
        <a:lstStyle/>
        <a:p>
          <a:endParaRPr lang="en-US"/>
        </a:p>
      </dgm:t>
    </dgm:pt>
    <dgm:pt modelId="{9A4CA5D2-1984-1C45-8791-D7F4839AFDC6}" type="pres">
      <dgm:prSet presAssocID="{FF8813EC-78D9-D74A-970A-6CF2B5DC34D3}" presName="hierChild4" presStyleCnt="0"/>
      <dgm:spPr/>
    </dgm:pt>
    <dgm:pt modelId="{41D5AB78-EF8C-6144-A978-A89800B6AD0B}" type="pres">
      <dgm:prSet presAssocID="{FF8813EC-78D9-D74A-970A-6CF2B5DC34D3}" presName="hierChild5" presStyleCnt="0"/>
      <dgm:spPr/>
    </dgm:pt>
    <dgm:pt modelId="{635CDD3D-1BC7-2140-B223-324A69ED2A06}" type="pres">
      <dgm:prSet presAssocID="{A9C5E5C4-ECC6-4246-A187-E91E65EC15C8}" presName="hierChild5" presStyleCnt="0"/>
      <dgm:spPr/>
    </dgm:pt>
    <dgm:pt modelId="{085E0AE4-A5F3-F840-B6F8-DB0FDDC71D7A}" type="pres">
      <dgm:prSet presAssocID="{0F8B0C4D-D723-A24C-B1F6-06861DA47D24}" presName="hierChild3" presStyleCnt="0"/>
      <dgm:spPr/>
    </dgm:pt>
  </dgm:ptLst>
  <dgm:cxnLst>
    <dgm:cxn modelId="{A6A9613E-8316-8E4C-A3B9-F39F1F76FEEC}" type="presOf" srcId="{2ECBDC7B-6979-4247-8C77-E1BB5EC2C323}" destId="{5890F653-0407-D54F-B139-1309B4181AE9}" srcOrd="0" destOrd="0" presId="urn:microsoft.com/office/officeart/2005/8/layout/orgChart1"/>
    <dgm:cxn modelId="{D99F4EA1-F216-2A46-A67F-0820A750B6BB}" type="presOf" srcId="{C6758410-E9DA-0C44-BA5F-A9EEE889903E}" destId="{73855C9C-1E08-6445-B9D9-8AAE23F7365A}" srcOrd="0" destOrd="0" presId="urn:microsoft.com/office/officeart/2005/8/layout/orgChart1"/>
    <dgm:cxn modelId="{6D0183E3-E683-B14A-AADB-632ADEDC6EEB}" type="presOf" srcId="{67C0F2CC-D0FB-0741-AE90-BE32BBC2B817}" destId="{209ADBDB-4D76-AB4C-BBF2-226EA2C25A63}" srcOrd="0" destOrd="0" presId="urn:microsoft.com/office/officeart/2005/8/layout/orgChart1"/>
    <dgm:cxn modelId="{D1119792-E66E-4F43-A9AA-086869807A0F}" type="presOf" srcId="{DB2C71C0-3C7B-074E-93E0-003670EE9D49}" destId="{E137DA96-3479-B541-A0E9-E531D87F1FE6}" srcOrd="0" destOrd="0" presId="urn:microsoft.com/office/officeart/2005/8/layout/orgChart1"/>
    <dgm:cxn modelId="{A50BD4D9-52AE-1840-B626-4AB7DD0150D7}" srcId="{0F8B0C4D-D723-A24C-B1F6-06861DA47D24}" destId="{A9C5E5C4-ECC6-4246-A187-E91E65EC15C8}" srcOrd="3" destOrd="0" parTransId="{CC08BBE5-D90C-6743-921B-5BD6878883B7}" sibTransId="{3828DA96-3551-B047-B84A-03F7C783AB38}"/>
    <dgm:cxn modelId="{3F65483F-2791-CE4C-8F50-D199B2C51517}" type="presOf" srcId="{A0C312BE-0E8F-FC40-B117-7D7EFE5D1B11}" destId="{4E95C0C3-93E6-BD42-96C7-4D9E4818BA21}" srcOrd="1" destOrd="0" presId="urn:microsoft.com/office/officeart/2005/8/layout/orgChart1"/>
    <dgm:cxn modelId="{858BDAE1-A413-8944-82CB-34B8F3F075F7}" srcId="{DB2C71C0-3C7B-074E-93E0-003670EE9D49}" destId="{1F28A613-595A-164E-BBED-778A35885954}" srcOrd="2" destOrd="0" parTransId="{09CA135D-0B76-0E47-A76C-DF00151B4EBA}" sibTransId="{900AA776-85F6-B745-A93E-443BED95DE11}"/>
    <dgm:cxn modelId="{4E929184-4D08-9044-A644-0C13F0049E00}" type="presOf" srcId="{FF8813EC-78D9-D74A-970A-6CF2B5DC34D3}" destId="{B1586EC9-EDFA-474D-98BF-0EC9DDCE07B6}" srcOrd="1" destOrd="0" presId="urn:microsoft.com/office/officeart/2005/8/layout/orgChart1"/>
    <dgm:cxn modelId="{DDD0F2B1-9452-794E-9D71-1299FEDBECBF}" type="presOf" srcId="{4DBA1F56-AA6B-AE48-A7B8-57EFD059CD6F}" destId="{2721C8C1-6E7C-1B45-91CD-467E2D35B8B8}" srcOrd="1" destOrd="0" presId="urn:microsoft.com/office/officeart/2005/8/layout/orgChart1"/>
    <dgm:cxn modelId="{2C437C5E-62D2-B04B-9135-1EBDC0250A42}" srcId="{CC7CFD1C-3BBD-324A-AE1E-D77C4C4F9E5C}" destId="{D2831BEB-50AC-434C-B9A3-50888FC684D3}" srcOrd="0" destOrd="0" parTransId="{67C0F2CC-D0FB-0741-AE90-BE32BBC2B817}" sibTransId="{64E6C0F6-633D-644B-BAB3-58920E72CE5E}"/>
    <dgm:cxn modelId="{185F371D-F25D-DD45-9A9B-FF4A49F71F66}" type="presOf" srcId="{6D21A238-22F2-8341-99F7-3A6411E5BE4B}" destId="{1B1C3E3A-4B42-4945-82AB-4F9EF4CC2EF3}" srcOrd="0" destOrd="0" presId="urn:microsoft.com/office/officeart/2005/8/layout/orgChart1"/>
    <dgm:cxn modelId="{3D7C2170-64DE-384C-B6B8-B337D701A262}" type="presOf" srcId="{4B701C10-AD8F-0643-B7DB-7D213591959D}" destId="{85E7B353-9BFF-4C43-BEDA-C07010468C47}" srcOrd="1" destOrd="0" presId="urn:microsoft.com/office/officeart/2005/8/layout/orgChart1"/>
    <dgm:cxn modelId="{A7F0629E-5566-264F-ACB3-E30259DABFD2}" type="presOf" srcId="{D2831BEB-50AC-434C-B9A3-50888FC684D3}" destId="{68D2D84F-17BC-244C-A03D-86C4435BFC40}" srcOrd="1" destOrd="0" presId="urn:microsoft.com/office/officeart/2005/8/layout/orgChart1"/>
    <dgm:cxn modelId="{7F892BC7-D4C2-BF4A-9589-D6AA851A0148}" type="presOf" srcId="{488650AF-B5B9-114C-A752-4F3CFB0485CA}" destId="{0223A67F-62EB-5248-9DB2-292D5CFBD77E}" srcOrd="0" destOrd="0" presId="urn:microsoft.com/office/officeart/2005/8/layout/orgChart1"/>
    <dgm:cxn modelId="{30523AAF-B1A5-1D47-98C3-08C5D85A89F2}" srcId="{A9C5E5C4-ECC6-4246-A187-E91E65EC15C8}" destId="{FF8813EC-78D9-D74A-970A-6CF2B5DC34D3}" srcOrd="2" destOrd="0" parTransId="{A0BCAD3B-401E-6647-9882-96FEFF56EFBE}" sibTransId="{2679987B-FA66-2440-B550-F521828FEDDE}"/>
    <dgm:cxn modelId="{E24D67B8-9065-F94F-A016-26DE62341F89}" type="presOf" srcId="{E90C856C-735F-164B-AF90-090C2499C499}" destId="{12623B46-E6D3-4C44-B658-1617D8BF6509}" srcOrd="0" destOrd="0" presId="urn:microsoft.com/office/officeart/2005/8/layout/orgChart1"/>
    <dgm:cxn modelId="{27D34B0A-BCAC-B246-B987-97776450341A}" srcId="{A9C5E5C4-ECC6-4246-A187-E91E65EC15C8}" destId="{C6758410-E9DA-0C44-BA5F-A9EEE889903E}" srcOrd="0" destOrd="0" parTransId="{D25C69CD-58AC-3144-BA5E-12B1C24D2F9E}" sibTransId="{FF4AC8E8-EF8B-C84F-88D8-BBBE9FC4C8A7}"/>
    <dgm:cxn modelId="{CD04EE26-67F1-A047-A31D-80AE6FE88542}" type="presOf" srcId="{0F8B0C4D-D723-A24C-B1F6-06861DA47D24}" destId="{0CBD1199-E2C4-BA45-92C2-A21AD65612D6}" srcOrd="0" destOrd="0" presId="urn:microsoft.com/office/officeart/2005/8/layout/orgChart1"/>
    <dgm:cxn modelId="{B95ECD1B-4816-9B48-913C-B0AE58B854F4}" type="presOf" srcId="{1C9B452F-8793-3645-8238-062FFA864843}" destId="{1DFE949F-5B07-2744-94A0-1F867E83906A}" srcOrd="1" destOrd="0" presId="urn:microsoft.com/office/officeart/2005/8/layout/orgChart1"/>
    <dgm:cxn modelId="{5BA31828-C12E-3C47-8AD5-C3D705D5D8B4}" srcId="{CC7CFD1C-3BBD-324A-AE1E-D77C4C4F9E5C}" destId="{63D58BD1-F2D1-6043-8F9D-6E67E11E7CAF}" srcOrd="1" destOrd="0" parTransId="{7692945B-4881-0B41-9B85-4A6EC666E034}" sibTransId="{6B4F7F1F-F918-FE47-9A9E-59CBC1ECC03D}"/>
    <dgm:cxn modelId="{1F828350-7787-CC49-AE8B-D3516F2661C1}" srcId="{DB2C71C0-3C7B-074E-93E0-003670EE9D49}" destId="{A0C312BE-0E8F-FC40-B117-7D7EFE5D1B11}" srcOrd="0" destOrd="0" parTransId="{3CF59772-D701-0D4C-9A7A-61F4CC7919AC}" sibTransId="{866B1D2C-3AC9-2D4C-BFA4-BE08E05C8117}"/>
    <dgm:cxn modelId="{6E8D5258-9B21-5943-A2DE-1985912CAFE9}" type="presOf" srcId="{0DFF5592-E903-EA44-887C-B3D312480031}" destId="{A5FFEBA4-4B6C-5D4D-89D3-B4E61B188201}" srcOrd="0" destOrd="0" presId="urn:microsoft.com/office/officeart/2005/8/layout/orgChart1"/>
    <dgm:cxn modelId="{65B65972-D6B5-E449-B552-8A7659B19659}" type="presOf" srcId="{0F8B0C4D-D723-A24C-B1F6-06861DA47D24}" destId="{151DCEAD-B312-F64B-9060-B9247B93E3B9}" srcOrd="1" destOrd="0" presId="urn:microsoft.com/office/officeart/2005/8/layout/orgChart1"/>
    <dgm:cxn modelId="{7714EFE2-E843-9A4D-8BCE-35EE3E964F71}" type="presOf" srcId="{8283ADEA-CA34-F747-AFFF-453A321FDC16}" destId="{0A5837EC-4756-D14C-BE12-661DF7A618C2}" srcOrd="0" destOrd="0" presId="urn:microsoft.com/office/officeart/2005/8/layout/orgChart1"/>
    <dgm:cxn modelId="{7F3DA7E5-16E9-224B-8816-5658D26DA4C7}" type="presOf" srcId="{C6758410-E9DA-0C44-BA5F-A9EEE889903E}" destId="{9FA19367-5047-7847-AB8B-DCD51DABD158}" srcOrd="1" destOrd="0" presId="urn:microsoft.com/office/officeart/2005/8/layout/orgChart1"/>
    <dgm:cxn modelId="{B24953DF-FD09-D045-A94E-D33564220F77}" type="presOf" srcId="{CC7CFD1C-3BBD-324A-AE1E-D77C4C4F9E5C}" destId="{95474896-9A32-6945-B671-584683C00A8B}" srcOrd="0" destOrd="0" presId="urn:microsoft.com/office/officeart/2005/8/layout/orgChart1"/>
    <dgm:cxn modelId="{34C4F025-4265-7A49-A044-DAC14AB9FB70}" type="presOf" srcId="{E90C856C-735F-164B-AF90-090C2499C499}" destId="{1EFC2DAB-03C9-A340-9515-0EB698E7005E}" srcOrd="1" destOrd="0" presId="urn:microsoft.com/office/officeart/2005/8/layout/orgChart1"/>
    <dgm:cxn modelId="{DA6B0039-75D3-784C-B89F-1218F081F587}" srcId="{A9C5E5C4-ECC6-4246-A187-E91E65EC15C8}" destId="{3E90F860-1E51-CF4F-80C0-13E0B6A957D0}" srcOrd="1" destOrd="0" parTransId="{4CF8954A-46C3-CB44-A5B0-B93782498CAB}" sibTransId="{D068C1CA-7915-774E-961F-6602FA388C65}"/>
    <dgm:cxn modelId="{1D52C63B-8455-EB46-8306-B5E2AF578C86}" type="presOf" srcId="{FF8813EC-78D9-D74A-970A-6CF2B5DC34D3}" destId="{83AA0434-09EC-8F48-A9FF-2B21A4056A5E}" srcOrd="0" destOrd="0" presId="urn:microsoft.com/office/officeart/2005/8/layout/orgChart1"/>
    <dgm:cxn modelId="{B5F39727-F562-B149-90B9-96E4992826A9}" type="presOf" srcId="{4CF8954A-46C3-CB44-A5B0-B93782498CAB}" destId="{47FA7F6B-1AE7-B241-9F58-7A9B7589D158}" srcOrd="0" destOrd="0" presId="urn:microsoft.com/office/officeart/2005/8/layout/orgChart1"/>
    <dgm:cxn modelId="{EBF6E27C-E228-1E4C-A534-EA9FAD276072}" srcId="{4DBA1F56-AA6B-AE48-A7B8-57EFD059CD6F}" destId="{1C9B452F-8793-3645-8238-062FFA864843}" srcOrd="0" destOrd="0" parTransId="{6D21A238-22F2-8341-99F7-3A6411E5BE4B}" sibTransId="{955EAB11-9F81-0B46-88D0-3CBCA1277FC6}"/>
    <dgm:cxn modelId="{C5DD397C-01C3-DD43-BF25-E505E55C86CB}" type="presOf" srcId="{505A9309-0F19-8149-B056-AC9A9320C248}" destId="{1F306D29-CA4A-5445-9CC5-1974CA0C0A1C}" srcOrd="0" destOrd="0" presId="urn:microsoft.com/office/officeart/2005/8/layout/orgChart1"/>
    <dgm:cxn modelId="{2100DA1A-93E3-604C-BD58-A7AC9E0355E5}" type="presOf" srcId="{CC08BBE5-D90C-6743-921B-5BD6878883B7}" destId="{2C887B13-4312-0341-93A5-DEEC10FFFEB2}" srcOrd="0" destOrd="0" presId="urn:microsoft.com/office/officeart/2005/8/layout/orgChart1"/>
    <dgm:cxn modelId="{25D55D8B-7E12-6D4C-9200-B9E8134341E7}" srcId="{0F8B0C4D-D723-A24C-B1F6-06861DA47D24}" destId="{4DBA1F56-AA6B-AE48-A7B8-57EFD059CD6F}" srcOrd="2" destOrd="0" parTransId="{505A9309-0F19-8149-B056-AC9A9320C248}" sibTransId="{A5537BC9-6DE6-B24C-8407-4C27500293B8}"/>
    <dgm:cxn modelId="{1226A444-9C9B-E943-BC4A-5D7F97326EC5}" type="presOf" srcId="{1F28A613-595A-164E-BBED-778A35885954}" destId="{CE833E29-657C-2141-9CAA-E8250E660C83}" srcOrd="0" destOrd="0" presId="urn:microsoft.com/office/officeart/2005/8/layout/orgChart1"/>
    <dgm:cxn modelId="{6FFD5B4A-A132-3E4C-B093-AD23A4531C7C}" type="presOf" srcId="{63D58BD1-F2D1-6043-8F9D-6E67E11E7CAF}" destId="{D6C8B8AF-FCCF-3B49-A278-9EB1C99E007F}" srcOrd="1" destOrd="0" presId="urn:microsoft.com/office/officeart/2005/8/layout/orgChart1"/>
    <dgm:cxn modelId="{DAA27A36-C319-2A46-BE36-91F322646A1E}" type="presOf" srcId="{90CEDF18-7410-E94F-8877-4EBCB5A05713}" destId="{922A75EE-16AD-1B42-B6B6-7752B54C95DF}" srcOrd="0" destOrd="0" presId="urn:microsoft.com/office/officeart/2005/8/layout/orgChart1"/>
    <dgm:cxn modelId="{39CC11DB-D867-6A4C-A44B-302826B4DE7F}" type="presOf" srcId="{4DBA1F56-AA6B-AE48-A7B8-57EFD059CD6F}" destId="{3B9B1410-0243-6E4C-A208-6D9004517425}" srcOrd="0" destOrd="0" presId="urn:microsoft.com/office/officeart/2005/8/layout/orgChart1"/>
    <dgm:cxn modelId="{5AFA09C9-3FDB-6242-AEC3-6701826B222C}" type="presOf" srcId="{C33AEC55-D5D9-DB48-BEF6-4631245B7678}" destId="{F1C27395-F3A4-A341-9E09-F3FD026687C7}" srcOrd="0" destOrd="0" presId="urn:microsoft.com/office/officeart/2005/8/layout/orgChart1"/>
    <dgm:cxn modelId="{911B57A9-37E5-524B-A62F-292E87C2B69A}" type="presOf" srcId="{4B701C10-AD8F-0643-B7DB-7D213591959D}" destId="{83E40338-46C9-0042-83F8-1E7CA134B725}" srcOrd="0" destOrd="0" presId="urn:microsoft.com/office/officeart/2005/8/layout/orgChart1"/>
    <dgm:cxn modelId="{10F444B8-E48F-D540-9852-375A700593C3}" type="presOf" srcId="{DB2C71C0-3C7B-074E-93E0-003670EE9D49}" destId="{DD88583F-D312-554B-BE8F-CF8F44E6E1EB}" srcOrd="1" destOrd="0" presId="urn:microsoft.com/office/officeart/2005/8/layout/orgChart1"/>
    <dgm:cxn modelId="{631C3C0C-50F3-1E42-BE2D-FE22FAE6DAEE}" srcId="{0F8B0C4D-D723-A24C-B1F6-06861DA47D24}" destId="{CC7CFD1C-3BBD-324A-AE1E-D77C4C4F9E5C}" srcOrd="1" destOrd="0" parTransId="{0DFF5592-E903-EA44-887C-B3D312480031}" sibTransId="{4F86F86E-AF65-924D-90A9-671B9381A9FD}"/>
    <dgm:cxn modelId="{A68FABC6-DD7F-0A4E-8FC8-8E84817A83DD}" type="presOf" srcId="{A0BCAD3B-401E-6647-9882-96FEFF56EFBE}" destId="{081D9817-79CB-E748-8C0D-728C471999AB}" srcOrd="0" destOrd="0" presId="urn:microsoft.com/office/officeart/2005/8/layout/orgChart1"/>
    <dgm:cxn modelId="{90FDDC3D-8755-7C4E-8D3D-FFC19DF5DEA0}" type="presOf" srcId="{C33AEC55-D5D9-DB48-BEF6-4631245B7678}" destId="{B6D91F3D-3D0E-674C-8BCD-84669AAB569A}" srcOrd="1" destOrd="0" presId="urn:microsoft.com/office/officeart/2005/8/layout/orgChart1"/>
    <dgm:cxn modelId="{62208FE4-0EC5-934E-A636-CEA75E8D6C19}" srcId="{0F8B0C4D-D723-A24C-B1F6-06861DA47D24}" destId="{DB2C71C0-3C7B-074E-93E0-003670EE9D49}" srcOrd="0" destOrd="0" parTransId="{4088ABD8-64E4-D348-B56E-61986AF63E35}" sibTransId="{E9C3007B-178E-474B-9DB0-D143A6F93DA0}"/>
    <dgm:cxn modelId="{F625A4C3-DD55-3B4F-AD28-A405EA0DD5CC}" type="presOf" srcId="{CC7CFD1C-3BBD-324A-AE1E-D77C4C4F9E5C}" destId="{30F54032-7DE6-2D4E-81D1-AB7D8803D1C9}" srcOrd="1" destOrd="0" presId="urn:microsoft.com/office/officeart/2005/8/layout/orgChart1"/>
    <dgm:cxn modelId="{FDE9FE01-C13B-A649-B2A4-24F9C5014FC1}" type="presOf" srcId="{A9C5E5C4-ECC6-4246-A187-E91E65EC15C8}" destId="{CDB623BB-CD7B-944F-A17D-0BF12DAADC26}" srcOrd="0" destOrd="0" presId="urn:microsoft.com/office/officeart/2005/8/layout/orgChart1"/>
    <dgm:cxn modelId="{07399315-3ABD-454C-BB37-8810F1E2E164}" srcId="{2ECBDC7B-6979-4247-8C77-E1BB5EC2C323}" destId="{0F8B0C4D-D723-A24C-B1F6-06861DA47D24}" srcOrd="0" destOrd="0" parTransId="{A3A6BB29-B9B8-784D-BCCB-ADBEBE2FB233}" sibTransId="{887A73B1-D590-C044-A830-96D01C3A7DA8}"/>
    <dgm:cxn modelId="{CCAC5C03-034B-1842-8FEC-04BBBD6D9EB5}" srcId="{4DBA1F56-AA6B-AE48-A7B8-57EFD059CD6F}" destId="{E90C856C-735F-164B-AF90-090C2499C499}" srcOrd="1" destOrd="0" parTransId="{90CEDF18-7410-E94F-8877-4EBCB5A05713}" sibTransId="{BA22DF3A-C672-8947-84F2-432680C6EC16}"/>
    <dgm:cxn modelId="{C639FB8A-53AA-734E-AF31-27BA882B984A}" type="presOf" srcId="{4088ABD8-64E4-D348-B56E-61986AF63E35}" destId="{CB2F10F4-FDAD-2D47-9E73-BF8BE29E8EC8}" srcOrd="0" destOrd="0" presId="urn:microsoft.com/office/officeart/2005/8/layout/orgChart1"/>
    <dgm:cxn modelId="{2C46307B-7DC2-8842-8BA9-77B3A1E6FF80}" type="presOf" srcId="{63D58BD1-F2D1-6043-8F9D-6E67E11E7CAF}" destId="{C009F418-2023-8344-8086-56C1F6159EE6}" srcOrd="0" destOrd="0" presId="urn:microsoft.com/office/officeart/2005/8/layout/orgChart1"/>
    <dgm:cxn modelId="{B2242FEC-216C-9D49-90D9-DD4A9AAD4228}" type="presOf" srcId="{3CF59772-D701-0D4C-9A7A-61F4CC7919AC}" destId="{58843EDD-12F4-D942-A959-EBA5AC86842B}" srcOrd="0" destOrd="0" presId="urn:microsoft.com/office/officeart/2005/8/layout/orgChart1"/>
    <dgm:cxn modelId="{ADD2F38D-2D3B-7940-A9EF-DD4B425E42D8}" type="presOf" srcId="{D2831BEB-50AC-434C-B9A3-50888FC684D3}" destId="{753E5FAA-C3A8-344B-914A-A10A5D1A5424}" srcOrd="0" destOrd="0" presId="urn:microsoft.com/office/officeart/2005/8/layout/orgChart1"/>
    <dgm:cxn modelId="{8B438A9C-610B-8B4A-8E96-0F87152D9B59}" type="presOf" srcId="{3E90F860-1E51-CF4F-80C0-13E0B6A957D0}" destId="{B055C11D-40CC-F54F-B63A-41BEB9BEE4C8}" srcOrd="1" destOrd="0" presId="urn:microsoft.com/office/officeart/2005/8/layout/orgChart1"/>
    <dgm:cxn modelId="{D87D21A9-A2CC-CE45-9365-179A044CBA5F}" srcId="{CC7CFD1C-3BBD-324A-AE1E-D77C4C4F9E5C}" destId="{C33AEC55-D5D9-DB48-BEF6-4631245B7678}" srcOrd="2" destOrd="0" parTransId="{8283ADEA-CA34-F747-AFFF-453A321FDC16}" sibTransId="{F164E434-F9ED-3A42-A868-0DEC8AE74037}"/>
    <dgm:cxn modelId="{2A8E0B32-283D-4144-8B29-6A18CDDC37B1}" type="presOf" srcId="{A9C5E5C4-ECC6-4246-A187-E91E65EC15C8}" destId="{D6649DF6-B1E1-4841-8011-6CEE74E98234}" srcOrd="1" destOrd="0" presId="urn:microsoft.com/office/officeart/2005/8/layout/orgChart1"/>
    <dgm:cxn modelId="{BEAE1DA4-FCA5-D84E-AE87-4785F70A7D44}" type="presOf" srcId="{7692945B-4881-0B41-9B85-4A6EC666E034}" destId="{39C3FBA1-D5F1-CC42-9981-54510C3FCAAF}" srcOrd="0" destOrd="0" presId="urn:microsoft.com/office/officeart/2005/8/layout/orgChart1"/>
    <dgm:cxn modelId="{6C631857-F8B4-084A-B559-7D134C140A1B}" type="presOf" srcId="{1C9B452F-8793-3645-8238-062FFA864843}" destId="{86D02A66-1BF9-6448-9824-339273BA476E}" srcOrd="0" destOrd="0" presId="urn:microsoft.com/office/officeart/2005/8/layout/orgChart1"/>
    <dgm:cxn modelId="{D7F3394A-2F75-4A49-8B1F-F7400E4436C3}" type="presOf" srcId="{09CA135D-0B76-0E47-A76C-DF00151B4EBA}" destId="{F9F08FFF-F87F-8D4D-BEC8-3D9EF4F5A5C7}" srcOrd="0" destOrd="0" presId="urn:microsoft.com/office/officeart/2005/8/layout/orgChart1"/>
    <dgm:cxn modelId="{63695851-5E7B-604E-B81E-671C447A9D41}" type="presOf" srcId="{A0C312BE-0E8F-FC40-B117-7D7EFE5D1B11}" destId="{E2755E6E-1934-5545-B021-48A26D191A68}" srcOrd="0" destOrd="0" presId="urn:microsoft.com/office/officeart/2005/8/layout/orgChart1"/>
    <dgm:cxn modelId="{67FCDBA0-403F-504C-80DA-984E8BEDEECF}" type="presOf" srcId="{3E90F860-1E51-CF4F-80C0-13E0B6A957D0}" destId="{CA331BDF-AF5C-D848-9E5E-252F2CB7E360}" srcOrd="0" destOrd="0" presId="urn:microsoft.com/office/officeart/2005/8/layout/orgChart1"/>
    <dgm:cxn modelId="{BEEAB147-7646-CD4D-A753-4550D8CF6599}" type="presOf" srcId="{1F28A613-595A-164E-BBED-778A35885954}" destId="{6D1E5F0C-5DB1-CA45-8E82-D9DBC3AE419E}" srcOrd="1" destOrd="0" presId="urn:microsoft.com/office/officeart/2005/8/layout/orgChart1"/>
    <dgm:cxn modelId="{9EB1E208-406E-2245-A435-320EC118B2E3}" type="presOf" srcId="{D25C69CD-58AC-3144-BA5E-12B1C24D2F9E}" destId="{BA3ABB94-7210-A742-9FF4-1F6B544C67B6}" srcOrd="0" destOrd="0" presId="urn:microsoft.com/office/officeart/2005/8/layout/orgChart1"/>
    <dgm:cxn modelId="{895D9C48-4CD2-0A45-9189-D3FDAA8C93A4}" srcId="{DB2C71C0-3C7B-074E-93E0-003670EE9D49}" destId="{4B701C10-AD8F-0643-B7DB-7D213591959D}" srcOrd="1" destOrd="0" parTransId="{488650AF-B5B9-114C-A752-4F3CFB0485CA}" sibTransId="{0FD02A97-FCBC-6943-BAAA-4DF820CDB8F0}"/>
    <dgm:cxn modelId="{807EA60F-755C-C646-B9DC-CA471E69EB62}" type="presParOf" srcId="{5890F653-0407-D54F-B139-1309B4181AE9}" destId="{95D82E18-5D62-2D47-9AAB-6B958701D82F}" srcOrd="0" destOrd="0" presId="urn:microsoft.com/office/officeart/2005/8/layout/orgChart1"/>
    <dgm:cxn modelId="{03AA9761-79FF-4049-B54B-75924219E1D5}" type="presParOf" srcId="{95D82E18-5D62-2D47-9AAB-6B958701D82F}" destId="{FB12D8BA-4F3A-EE43-81E5-213072EFB937}" srcOrd="0" destOrd="0" presId="urn:microsoft.com/office/officeart/2005/8/layout/orgChart1"/>
    <dgm:cxn modelId="{331E9919-656A-D646-8111-586C8E5E15F1}" type="presParOf" srcId="{FB12D8BA-4F3A-EE43-81E5-213072EFB937}" destId="{0CBD1199-E2C4-BA45-92C2-A21AD65612D6}" srcOrd="0" destOrd="0" presId="urn:microsoft.com/office/officeart/2005/8/layout/orgChart1"/>
    <dgm:cxn modelId="{FCA99C7F-7306-6D49-8D3A-D31EED276CA5}" type="presParOf" srcId="{FB12D8BA-4F3A-EE43-81E5-213072EFB937}" destId="{151DCEAD-B312-F64B-9060-B9247B93E3B9}" srcOrd="1" destOrd="0" presId="urn:microsoft.com/office/officeart/2005/8/layout/orgChart1"/>
    <dgm:cxn modelId="{71B1AE99-BC71-7F47-912B-474392C226FE}" type="presParOf" srcId="{95D82E18-5D62-2D47-9AAB-6B958701D82F}" destId="{15776DED-5868-414B-9D09-2C28C202C363}" srcOrd="1" destOrd="0" presId="urn:microsoft.com/office/officeart/2005/8/layout/orgChart1"/>
    <dgm:cxn modelId="{05A1C19D-DEA1-544B-BA0E-B6C75B595723}" type="presParOf" srcId="{15776DED-5868-414B-9D09-2C28C202C363}" destId="{CB2F10F4-FDAD-2D47-9E73-BF8BE29E8EC8}" srcOrd="0" destOrd="0" presId="urn:microsoft.com/office/officeart/2005/8/layout/orgChart1"/>
    <dgm:cxn modelId="{61F9CD80-095D-EE40-A429-07AC7E72CC46}" type="presParOf" srcId="{15776DED-5868-414B-9D09-2C28C202C363}" destId="{E931D598-4486-D540-94E1-6B1D11B8A6AF}" srcOrd="1" destOrd="0" presId="urn:microsoft.com/office/officeart/2005/8/layout/orgChart1"/>
    <dgm:cxn modelId="{552F4CD7-67DC-2741-B6DD-E9205A41333F}" type="presParOf" srcId="{E931D598-4486-D540-94E1-6B1D11B8A6AF}" destId="{C0C2ABE0-3152-7B45-8FA1-FB382884D385}" srcOrd="0" destOrd="0" presId="urn:microsoft.com/office/officeart/2005/8/layout/orgChart1"/>
    <dgm:cxn modelId="{5DBD58C9-CE80-F34B-8E48-3F77E28EFBD7}" type="presParOf" srcId="{C0C2ABE0-3152-7B45-8FA1-FB382884D385}" destId="{E137DA96-3479-B541-A0E9-E531D87F1FE6}" srcOrd="0" destOrd="0" presId="urn:microsoft.com/office/officeart/2005/8/layout/orgChart1"/>
    <dgm:cxn modelId="{E8C66D6D-6FDD-EF44-81DC-229C246EA691}" type="presParOf" srcId="{C0C2ABE0-3152-7B45-8FA1-FB382884D385}" destId="{DD88583F-D312-554B-BE8F-CF8F44E6E1EB}" srcOrd="1" destOrd="0" presId="urn:microsoft.com/office/officeart/2005/8/layout/orgChart1"/>
    <dgm:cxn modelId="{5705FAB7-4C75-884E-8EA6-173403AB3A8E}" type="presParOf" srcId="{E931D598-4486-D540-94E1-6B1D11B8A6AF}" destId="{37E9F283-4335-6745-9CF3-F9400578C4F2}" srcOrd="1" destOrd="0" presId="urn:microsoft.com/office/officeart/2005/8/layout/orgChart1"/>
    <dgm:cxn modelId="{A8B0B170-FFB5-A74A-B386-A4E988E4AB38}" type="presParOf" srcId="{37E9F283-4335-6745-9CF3-F9400578C4F2}" destId="{58843EDD-12F4-D942-A959-EBA5AC86842B}" srcOrd="0" destOrd="0" presId="urn:microsoft.com/office/officeart/2005/8/layout/orgChart1"/>
    <dgm:cxn modelId="{EF270825-C017-A04E-A2E4-542C76B25823}" type="presParOf" srcId="{37E9F283-4335-6745-9CF3-F9400578C4F2}" destId="{FC6A3C5E-39D6-B140-96A9-CE029E3E2C68}" srcOrd="1" destOrd="0" presId="urn:microsoft.com/office/officeart/2005/8/layout/orgChart1"/>
    <dgm:cxn modelId="{E2E7DDDF-2569-C74D-8A25-3C441F1357CB}" type="presParOf" srcId="{FC6A3C5E-39D6-B140-96A9-CE029E3E2C68}" destId="{D199DFE8-5B7D-F741-A0CE-20BD762E200F}" srcOrd="0" destOrd="0" presId="urn:microsoft.com/office/officeart/2005/8/layout/orgChart1"/>
    <dgm:cxn modelId="{3F908F64-AA03-2240-903B-7F3312015C7F}" type="presParOf" srcId="{D199DFE8-5B7D-F741-A0CE-20BD762E200F}" destId="{E2755E6E-1934-5545-B021-48A26D191A68}" srcOrd="0" destOrd="0" presId="urn:microsoft.com/office/officeart/2005/8/layout/orgChart1"/>
    <dgm:cxn modelId="{21F7B20F-8DD5-AE42-9CCD-FB0FDCF1414C}" type="presParOf" srcId="{D199DFE8-5B7D-F741-A0CE-20BD762E200F}" destId="{4E95C0C3-93E6-BD42-96C7-4D9E4818BA21}" srcOrd="1" destOrd="0" presId="urn:microsoft.com/office/officeart/2005/8/layout/orgChart1"/>
    <dgm:cxn modelId="{08AE5076-D1E9-774A-B61A-EA0A8D83D542}" type="presParOf" srcId="{FC6A3C5E-39D6-B140-96A9-CE029E3E2C68}" destId="{16B66953-16B1-034A-86A9-824E1CD8ADDB}" srcOrd="1" destOrd="0" presId="urn:microsoft.com/office/officeart/2005/8/layout/orgChart1"/>
    <dgm:cxn modelId="{30246257-8A7B-F24F-8534-7BD67435AC76}" type="presParOf" srcId="{FC6A3C5E-39D6-B140-96A9-CE029E3E2C68}" destId="{B84AE398-EC37-B544-925C-C3A30F3363AF}" srcOrd="2" destOrd="0" presId="urn:microsoft.com/office/officeart/2005/8/layout/orgChart1"/>
    <dgm:cxn modelId="{E182A7D4-0311-AD4D-9081-EC80BAF665C4}" type="presParOf" srcId="{37E9F283-4335-6745-9CF3-F9400578C4F2}" destId="{0223A67F-62EB-5248-9DB2-292D5CFBD77E}" srcOrd="2" destOrd="0" presId="urn:microsoft.com/office/officeart/2005/8/layout/orgChart1"/>
    <dgm:cxn modelId="{050BDCBF-D01D-8B46-9EA4-F67A3B1E4F2C}" type="presParOf" srcId="{37E9F283-4335-6745-9CF3-F9400578C4F2}" destId="{61F1B08B-F932-1849-AE09-A7722D45E5C3}" srcOrd="3" destOrd="0" presId="urn:microsoft.com/office/officeart/2005/8/layout/orgChart1"/>
    <dgm:cxn modelId="{416CECF1-4F9D-C043-B0EA-430F5D332F0A}" type="presParOf" srcId="{61F1B08B-F932-1849-AE09-A7722D45E5C3}" destId="{0A622B41-CC56-154D-8253-2D0520F8F7A3}" srcOrd="0" destOrd="0" presId="urn:microsoft.com/office/officeart/2005/8/layout/orgChart1"/>
    <dgm:cxn modelId="{D81C2DF3-4A58-AA4D-97C1-86C321747EFE}" type="presParOf" srcId="{0A622B41-CC56-154D-8253-2D0520F8F7A3}" destId="{83E40338-46C9-0042-83F8-1E7CA134B725}" srcOrd="0" destOrd="0" presId="urn:microsoft.com/office/officeart/2005/8/layout/orgChart1"/>
    <dgm:cxn modelId="{FEC25320-1C28-9141-A759-522A08C55339}" type="presParOf" srcId="{0A622B41-CC56-154D-8253-2D0520F8F7A3}" destId="{85E7B353-9BFF-4C43-BEDA-C07010468C47}" srcOrd="1" destOrd="0" presId="urn:microsoft.com/office/officeart/2005/8/layout/orgChart1"/>
    <dgm:cxn modelId="{58D4A57C-E583-1F4A-BF40-A2705B704D7B}" type="presParOf" srcId="{61F1B08B-F932-1849-AE09-A7722D45E5C3}" destId="{4FC96649-67F6-7D4D-9959-DF405273C119}" srcOrd="1" destOrd="0" presId="urn:microsoft.com/office/officeart/2005/8/layout/orgChart1"/>
    <dgm:cxn modelId="{6382C965-18D5-B54F-BCF3-6342B8B76AD7}" type="presParOf" srcId="{61F1B08B-F932-1849-AE09-A7722D45E5C3}" destId="{46442434-B169-F04B-9B56-50B37ABDDE84}" srcOrd="2" destOrd="0" presId="urn:microsoft.com/office/officeart/2005/8/layout/orgChart1"/>
    <dgm:cxn modelId="{B41987F6-BACE-A445-81AC-255E65ED701B}" type="presParOf" srcId="{37E9F283-4335-6745-9CF3-F9400578C4F2}" destId="{F9F08FFF-F87F-8D4D-BEC8-3D9EF4F5A5C7}" srcOrd="4" destOrd="0" presId="urn:microsoft.com/office/officeart/2005/8/layout/orgChart1"/>
    <dgm:cxn modelId="{F106CB35-B3EB-CF4C-8F1F-A9D9F9B24ECC}" type="presParOf" srcId="{37E9F283-4335-6745-9CF3-F9400578C4F2}" destId="{D5A8C278-7EDC-F04B-9F06-39B9D28F6D7D}" srcOrd="5" destOrd="0" presId="urn:microsoft.com/office/officeart/2005/8/layout/orgChart1"/>
    <dgm:cxn modelId="{85EA441D-6CA0-B445-A559-A1AD75663F1F}" type="presParOf" srcId="{D5A8C278-7EDC-F04B-9F06-39B9D28F6D7D}" destId="{FCA690E0-398F-544F-9993-859029B2FE7A}" srcOrd="0" destOrd="0" presId="urn:microsoft.com/office/officeart/2005/8/layout/orgChart1"/>
    <dgm:cxn modelId="{4B5EDA5A-4F1E-CE40-9D5F-FC61FAEA25FA}" type="presParOf" srcId="{FCA690E0-398F-544F-9993-859029B2FE7A}" destId="{CE833E29-657C-2141-9CAA-E8250E660C83}" srcOrd="0" destOrd="0" presId="urn:microsoft.com/office/officeart/2005/8/layout/orgChart1"/>
    <dgm:cxn modelId="{78B0B928-773D-3E4C-87B6-3E3E6984D33E}" type="presParOf" srcId="{FCA690E0-398F-544F-9993-859029B2FE7A}" destId="{6D1E5F0C-5DB1-CA45-8E82-D9DBC3AE419E}" srcOrd="1" destOrd="0" presId="urn:microsoft.com/office/officeart/2005/8/layout/orgChart1"/>
    <dgm:cxn modelId="{996BF205-6214-7144-9823-B1F3F60B38E4}" type="presParOf" srcId="{D5A8C278-7EDC-F04B-9F06-39B9D28F6D7D}" destId="{D5CA4763-0CEB-F140-A57D-452E0A201A35}" srcOrd="1" destOrd="0" presId="urn:microsoft.com/office/officeart/2005/8/layout/orgChart1"/>
    <dgm:cxn modelId="{EE241038-E51D-2546-9562-6C2207A3580E}" type="presParOf" srcId="{D5A8C278-7EDC-F04B-9F06-39B9D28F6D7D}" destId="{FB51A87B-0CD6-C845-884A-6DC8CC514297}" srcOrd="2" destOrd="0" presId="urn:microsoft.com/office/officeart/2005/8/layout/orgChart1"/>
    <dgm:cxn modelId="{91A6858B-7FE1-E941-AC71-62780AC741E7}" type="presParOf" srcId="{E931D598-4486-D540-94E1-6B1D11B8A6AF}" destId="{3B7BB377-5577-F148-8095-A60B0855F201}" srcOrd="2" destOrd="0" presId="urn:microsoft.com/office/officeart/2005/8/layout/orgChart1"/>
    <dgm:cxn modelId="{C6287DB2-2AB8-3B4D-83E7-FEA42CAB37AC}" type="presParOf" srcId="{15776DED-5868-414B-9D09-2C28C202C363}" destId="{A5FFEBA4-4B6C-5D4D-89D3-B4E61B188201}" srcOrd="2" destOrd="0" presId="urn:microsoft.com/office/officeart/2005/8/layout/orgChart1"/>
    <dgm:cxn modelId="{2ED4AAB0-9D21-4944-AEB4-B235E56F9F5E}" type="presParOf" srcId="{15776DED-5868-414B-9D09-2C28C202C363}" destId="{64745F19-0F79-F247-8144-28A63AB43E66}" srcOrd="3" destOrd="0" presId="urn:microsoft.com/office/officeart/2005/8/layout/orgChart1"/>
    <dgm:cxn modelId="{F67009D5-7E12-054F-B6A8-476FC8237B8D}" type="presParOf" srcId="{64745F19-0F79-F247-8144-28A63AB43E66}" destId="{088E6ADE-A99E-EE40-978C-388F893CE6A6}" srcOrd="0" destOrd="0" presId="urn:microsoft.com/office/officeart/2005/8/layout/orgChart1"/>
    <dgm:cxn modelId="{CC157136-4C0A-294E-98BF-C3E67F99B2E4}" type="presParOf" srcId="{088E6ADE-A99E-EE40-978C-388F893CE6A6}" destId="{95474896-9A32-6945-B671-584683C00A8B}" srcOrd="0" destOrd="0" presId="urn:microsoft.com/office/officeart/2005/8/layout/orgChart1"/>
    <dgm:cxn modelId="{D6CFC4A7-A2CB-684A-8D4D-3C2D4D31F033}" type="presParOf" srcId="{088E6ADE-A99E-EE40-978C-388F893CE6A6}" destId="{30F54032-7DE6-2D4E-81D1-AB7D8803D1C9}" srcOrd="1" destOrd="0" presId="urn:microsoft.com/office/officeart/2005/8/layout/orgChart1"/>
    <dgm:cxn modelId="{39C6ECC9-A26B-1243-AFA0-B8EDFC7C6A89}" type="presParOf" srcId="{64745F19-0F79-F247-8144-28A63AB43E66}" destId="{86EDB88A-79C9-8340-BBD3-A649C118C859}" srcOrd="1" destOrd="0" presId="urn:microsoft.com/office/officeart/2005/8/layout/orgChart1"/>
    <dgm:cxn modelId="{B0BA9DE6-6963-C243-BE0A-558B46F5E103}" type="presParOf" srcId="{86EDB88A-79C9-8340-BBD3-A649C118C859}" destId="{209ADBDB-4D76-AB4C-BBF2-226EA2C25A63}" srcOrd="0" destOrd="0" presId="urn:microsoft.com/office/officeart/2005/8/layout/orgChart1"/>
    <dgm:cxn modelId="{133E3AFA-D74D-AA4B-B448-8DEB7B850B4E}" type="presParOf" srcId="{86EDB88A-79C9-8340-BBD3-A649C118C859}" destId="{568C73CC-137B-8F4F-912E-C16A18503665}" srcOrd="1" destOrd="0" presId="urn:microsoft.com/office/officeart/2005/8/layout/orgChart1"/>
    <dgm:cxn modelId="{7C73CC43-90D4-CB4B-B5E1-AD401D78BEA4}" type="presParOf" srcId="{568C73CC-137B-8F4F-912E-C16A18503665}" destId="{2F689C3C-2477-1E42-9175-719834FA6F4B}" srcOrd="0" destOrd="0" presId="urn:microsoft.com/office/officeart/2005/8/layout/orgChart1"/>
    <dgm:cxn modelId="{58F4BE91-3EA0-2944-AA07-F36175CFD769}" type="presParOf" srcId="{2F689C3C-2477-1E42-9175-719834FA6F4B}" destId="{753E5FAA-C3A8-344B-914A-A10A5D1A5424}" srcOrd="0" destOrd="0" presId="urn:microsoft.com/office/officeart/2005/8/layout/orgChart1"/>
    <dgm:cxn modelId="{1FD38803-758E-3F4D-871A-62318CC2A9CA}" type="presParOf" srcId="{2F689C3C-2477-1E42-9175-719834FA6F4B}" destId="{68D2D84F-17BC-244C-A03D-86C4435BFC40}" srcOrd="1" destOrd="0" presId="urn:microsoft.com/office/officeart/2005/8/layout/orgChart1"/>
    <dgm:cxn modelId="{7406C767-60FE-A546-9729-F39040DE57D8}" type="presParOf" srcId="{568C73CC-137B-8F4F-912E-C16A18503665}" destId="{1106CDC2-81B1-EA43-88F4-FC06400F0129}" srcOrd="1" destOrd="0" presId="urn:microsoft.com/office/officeart/2005/8/layout/orgChart1"/>
    <dgm:cxn modelId="{DBD2CCBD-8BEC-BA4B-93CA-FFC8FEA2DBF4}" type="presParOf" srcId="{568C73CC-137B-8F4F-912E-C16A18503665}" destId="{78CED125-DB70-224A-95A3-9BD11CBFE9F3}" srcOrd="2" destOrd="0" presId="urn:microsoft.com/office/officeart/2005/8/layout/orgChart1"/>
    <dgm:cxn modelId="{17EE6BD7-4BC7-BA48-863B-A2C481D68D03}" type="presParOf" srcId="{86EDB88A-79C9-8340-BBD3-A649C118C859}" destId="{39C3FBA1-D5F1-CC42-9981-54510C3FCAAF}" srcOrd="2" destOrd="0" presId="urn:microsoft.com/office/officeart/2005/8/layout/orgChart1"/>
    <dgm:cxn modelId="{CD0CDF24-5E61-C949-8018-B2BE6FDCF490}" type="presParOf" srcId="{86EDB88A-79C9-8340-BBD3-A649C118C859}" destId="{7C997B8D-D22A-E144-A5F2-A8DA8FA7DDEB}" srcOrd="3" destOrd="0" presId="urn:microsoft.com/office/officeart/2005/8/layout/orgChart1"/>
    <dgm:cxn modelId="{FCB0D7BD-A586-EC4B-AB7F-3372F1D14C70}" type="presParOf" srcId="{7C997B8D-D22A-E144-A5F2-A8DA8FA7DDEB}" destId="{90520B8A-9B22-2B45-A776-2FD2D42352F7}" srcOrd="0" destOrd="0" presId="urn:microsoft.com/office/officeart/2005/8/layout/orgChart1"/>
    <dgm:cxn modelId="{CD6D35BA-C765-4441-BDA7-3E18402ED5B5}" type="presParOf" srcId="{90520B8A-9B22-2B45-A776-2FD2D42352F7}" destId="{C009F418-2023-8344-8086-56C1F6159EE6}" srcOrd="0" destOrd="0" presId="urn:microsoft.com/office/officeart/2005/8/layout/orgChart1"/>
    <dgm:cxn modelId="{B3BAA1A8-10CF-0949-A25F-A21450EE6EDF}" type="presParOf" srcId="{90520B8A-9B22-2B45-A776-2FD2D42352F7}" destId="{D6C8B8AF-FCCF-3B49-A278-9EB1C99E007F}" srcOrd="1" destOrd="0" presId="urn:microsoft.com/office/officeart/2005/8/layout/orgChart1"/>
    <dgm:cxn modelId="{BAD936F4-61D9-0044-BE51-2CB489E716A8}" type="presParOf" srcId="{7C997B8D-D22A-E144-A5F2-A8DA8FA7DDEB}" destId="{79310028-E7CA-6341-9100-C091D19484B8}" srcOrd="1" destOrd="0" presId="urn:microsoft.com/office/officeart/2005/8/layout/orgChart1"/>
    <dgm:cxn modelId="{F9849163-0B86-414F-BE3E-B0B8154CC70F}" type="presParOf" srcId="{7C997B8D-D22A-E144-A5F2-A8DA8FA7DDEB}" destId="{319AB84C-CD4B-5D4E-8F08-14284E3ED405}" srcOrd="2" destOrd="0" presId="urn:microsoft.com/office/officeart/2005/8/layout/orgChart1"/>
    <dgm:cxn modelId="{9A05921D-A79A-EE4A-93A3-D2C28CE5F8CE}" type="presParOf" srcId="{86EDB88A-79C9-8340-BBD3-A649C118C859}" destId="{0A5837EC-4756-D14C-BE12-661DF7A618C2}" srcOrd="4" destOrd="0" presId="urn:microsoft.com/office/officeart/2005/8/layout/orgChart1"/>
    <dgm:cxn modelId="{E6FBFF5F-7DA5-224E-8AB4-24107459C5A3}" type="presParOf" srcId="{86EDB88A-79C9-8340-BBD3-A649C118C859}" destId="{45FD33C5-54D3-634E-9F01-8B28E1DA89C0}" srcOrd="5" destOrd="0" presId="urn:microsoft.com/office/officeart/2005/8/layout/orgChart1"/>
    <dgm:cxn modelId="{85B3DDE5-ABF5-A64D-B8E2-654CCCD78D36}" type="presParOf" srcId="{45FD33C5-54D3-634E-9F01-8B28E1DA89C0}" destId="{F66FF78A-5244-9A49-940A-EA6C2CBA0394}" srcOrd="0" destOrd="0" presId="urn:microsoft.com/office/officeart/2005/8/layout/orgChart1"/>
    <dgm:cxn modelId="{B48FE2F5-00B6-F340-8D71-00916EFAAF70}" type="presParOf" srcId="{F66FF78A-5244-9A49-940A-EA6C2CBA0394}" destId="{F1C27395-F3A4-A341-9E09-F3FD026687C7}" srcOrd="0" destOrd="0" presId="urn:microsoft.com/office/officeart/2005/8/layout/orgChart1"/>
    <dgm:cxn modelId="{993BEA8F-B083-A847-8000-E9FA858CC91C}" type="presParOf" srcId="{F66FF78A-5244-9A49-940A-EA6C2CBA0394}" destId="{B6D91F3D-3D0E-674C-8BCD-84669AAB569A}" srcOrd="1" destOrd="0" presId="urn:microsoft.com/office/officeart/2005/8/layout/orgChart1"/>
    <dgm:cxn modelId="{4CD7691E-FC09-2748-B691-CBC31FA83144}" type="presParOf" srcId="{45FD33C5-54D3-634E-9F01-8B28E1DA89C0}" destId="{67FA5CA5-FA99-874C-A78D-76764DE06E47}" srcOrd="1" destOrd="0" presId="urn:microsoft.com/office/officeart/2005/8/layout/orgChart1"/>
    <dgm:cxn modelId="{A47D4C65-7720-7D41-A04B-BB539A8ABB56}" type="presParOf" srcId="{45FD33C5-54D3-634E-9F01-8B28E1DA89C0}" destId="{1687467F-6C5A-0444-8481-B0B7962408A6}" srcOrd="2" destOrd="0" presId="urn:microsoft.com/office/officeart/2005/8/layout/orgChart1"/>
    <dgm:cxn modelId="{605BD51F-4203-D348-9EE5-209B59EC9B8F}" type="presParOf" srcId="{64745F19-0F79-F247-8144-28A63AB43E66}" destId="{BF1BFD26-D080-D442-9350-AE8D045D18DE}" srcOrd="2" destOrd="0" presId="urn:microsoft.com/office/officeart/2005/8/layout/orgChart1"/>
    <dgm:cxn modelId="{DB2D8B43-6977-8847-BD14-E487B624EC92}" type="presParOf" srcId="{15776DED-5868-414B-9D09-2C28C202C363}" destId="{1F306D29-CA4A-5445-9CC5-1974CA0C0A1C}" srcOrd="4" destOrd="0" presId="urn:microsoft.com/office/officeart/2005/8/layout/orgChart1"/>
    <dgm:cxn modelId="{8703B8A9-BFA2-8F4C-B932-60A4FB534802}" type="presParOf" srcId="{15776DED-5868-414B-9D09-2C28C202C363}" destId="{748C9411-12CD-EF4C-96DE-9968AE573BC7}" srcOrd="5" destOrd="0" presId="urn:microsoft.com/office/officeart/2005/8/layout/orgChart1"/>
    <dgm:cxn modelId="{6D056345-F0F8-BB4B-A5E2-30F25E930E32}" type="presParOf" srcId="{748C9411-12CD-EF4C-96DE-9968AE573BC7}" destId="{B4702586-16EC-2743-8F0B-108F3C8C1119}" srcOrd="0" destOrd="0" presId="urn:microsoft.com/office/officeart/2005/8/layout/orgChart1"/>
    <dgm:cxn modelId="{AFA205AE-2F84-7148-978C-7E6386BF9F21}" type="presParOf" srcId="{B4702586-16EC-2743-8F0B-108F3C8C1119}" destId="{3B9B1410-0243-6E4C-A208-6D9004517425}" srcOrd="0" destOrd="0" presId="urn:microsoft.com/office/officeart/2005/8/layout/orgChart1"/>
    <dgm:cxn modelId="{6C24B95D-1F3F-2D49-BFB1-0E715A8F8FEF}" type="presParOf" srcId="{B4702586-16EC-2743-8F0B-108F3C8C1119}" destId="{2721C8C1-6E7C-1B45-91CD-467E2D35B8B8}" srcOrd="1" destOrd="0" presId="urn:microsoft.com/office/officeart/2005/8/layout/orgChart1"/>
    <dgm:cxn modelId="{83219895-960E-BE4C-87DE-C0C36EDBBFFC}" type="presParOf" srcId="{748C9411-12CD-EF4C-96DE-9968AE573BC7}" destId="{F8249E66-73F9-4F4D-840B-2A81F2FA2D77}" srcOrd="1" destOrd="0" presId="urn:microsoft.com/office/officeart/2005/8/layout/orgChart1"/>
    <dgm:cxn modelId="{A76C63D1-840E-604E-897E-9E79A249093D}" type="presParOf" srcId="{F8249E66-73F9-4F4D-840B-2A81F2FA2D77}" destId="{1B1C3E3A-4B42-4945-82AB-4F9EF4CC2EF3}" srcOrd="0" destOrd="0" presId="urn:microsoft.com/office/officeart/2005/8/layout/orgChart1"/>
    <dgm:cxn modelId="{D9A5FC30-FE50-A649-A025-6EA2968F50B0}" type="presParOf" srcId="{F8249E66-73F9-4F4D-840B-2A81F2FA2D77}" destId="{689EDDE8-B1BA-584D-A2F7-203862FD38B9}" srcOrd="1" destOrd="0" presId="urn:microsoft.com/office/officeart/2005/8/layout/orgChart1"/>
    <dgm:cxn modelId="{B22B174D-6909-5643-9C7F-446240E10748}" type="presParOf" srcId="{689EDDE8-B1BA-584D-A2F7-203862FD38B9}" destId="{CC669C92-0DB0-C84E-85BE-46187A6A67FC}" srcOrd="0" destOrd="0" presId="urn:microsoft.com/office/officeart/2005/8/layout/orgChart1"/>
    <dgm:cxn modelId="{11E934D8-0B35-1847-90D7-7208251AF8C0}" type="presParOf" srcId="{CC669C92-0DB0-C84E-85BE-46187A6A67FC}" destId="{86D02A66-1BF9-6448-9824-339273BA476E}" srcOrd="0" destOrd="0" presId="urn:microsoft.com/office/officeart/2005/8/layout/orgChart1"/>
    <dgm:cxn modelId="{8F619B5F-2544-C140-924C-22290F4326DE}" type="presParOf" srcId="{CC669C92-0DB0-C84E-85BE-46187A6A67FC}" destId="{1DFE949F-5B07-2744-94A0-1F867E83906A}" srcOrd="1" destOrd="0" presId="urn:microsoft.com/office/officeart/2005/8/layout/orgChart1"/>
    <dgm:cxn modelId="{0320738E-A5ED-DA43-9062-6427A703EF7B}" type="presParOf" srcId="{689EDDE8-B1BA-584D-A2F7-203862FD38B9}" destId="{82554B54-BCDC-D74D-88D5-EA41D21664C6}" srcOrd="1" destOrd="0" presId="urn:microsoft.com/office/officeart/2005/8/layout/orgChart1"/>
    <dgm:cxn modelId="{BD28F795-0FA5-994D-B578-8B76F8ED908E}" type="presParOf" srcId="{689EDDE8-B1BA-584D-A2F7-203862FD38B9}" destId="{BE5D5A34-F626-7E4E-8DDD-4F0AE2786C49}" srcOrd="2" destOrd="0" presId="urn:microsoft.com/office/officeart/2005/8/layout/orgChart1"/>
    <dgm:cxn modelId="{D27C9ACA-2881-8C43-8C8E-4C60E925EFAC}" type="presParOf" srcId="{F8249E66-73F9-4F4D-840B-2A81F2FA2D77}" destId="{922A75EE-16AD-1B42-B6B6-7752B54C95DF}" srcOrd="2" destOrd="0" presId="urn:microsoft.com/office/officeart/2005/8/layout/orgChart1"/>
    <dgm:cxn modelId="{D82F75DA-795E-6948-AD20-9BA56595F4F5}" type="presParOf" srcId="{F8249E66-73F9-4F4D-840B-2A81F2FA2D77}" destId="{C5DF7979-AD6C-5B4C-ADD1-1EF2CD3114A9}" srcOrd="3" destOrd="0" presId="urn:microsoft.com/office/officeart/2005/8/layout/orgChart1"/>
    <dgm:cxn modelId="{2FE055F1-4A80-4D4E-AE0B-9385B3EF9A75}" type="presParOf" srcId="{C5DF7979-AD6C-5B4C-ADD1-1EF2CD3114A9}" destId="{0669908F-BDC7-2049-95BD-DA9B6F359FC3}" srcOrd="0" destOrd="0" presId="urn:microsoft.com/office/officeart/2005/8/layout/orgChart1"/>
    <dgm:cxn modelId="{0B084382-6ACA-2546-A06C-181E624CCAEE}" type="presParOf" srcId="{0669908F-BDC7-2049-95BD-DA9B6F359FC3}" destId="{12623B46-E6D3-4C44-B658-1617D8BF6509}" srcOrd="0" destOrd="0" presId="urn:microsoft.com/office/officeart/2005/8/layout/orgChart1"/>
    <dgm:cxn modelId="{8EAABE5E-B95A-8D4A-A5C0-FE46A527CF21}" type="presParOf" srcId="{0669908F-BDC7-2049-95BD-DA9B6F359FC3}" destId="{1EFC2DAB-03C9-A340-9515-0EB698E7005E}" srcOrd="1" destOrd="0" presId="urn:microsoft.com/office/officeart/2005/8/layout/orgChart1"/>
    <dgm:cxn modelId="{2F47450F-74BD-C94F-9B91-8CEDBB087B2C}" type="presParOf" srcId="{C5DF7979-AD6C-5B4C-ADD1-1EF2CD3114A9}" destId="{252D09D7-B88A-7442-8A8B-0C3FEF7FB89C}" srcOrd="1" destOrd="0" presId="urn:microsoft.com/office/officeart/2005/8/layout/orgChart1"/>
    <dgm:cxn modelId="{A522EA07-D07E-C942-8999-4863BEF9AAE0}" type="presParOf" srcId="{C5DF7979-AD6C-5B4C-ADD1-1EF2CD3114A9}" destId="{0CC0EF2F-29AE-9B4A-9088-B30332070C8F}" srcOrd="2" destOrd="0" presId="urn:microsoft.com/office/officeart/2005/8/layout/orgChart1"/>
    <dgm:cxn modelId="{66A28639-765C-1346-8809-E4346B4F4F7E}" type="presParOf" srcId="{748C9411-12CD-EF4C-96DE-9968AE573BC7}" destId="{4C681B7C-A64F-A844-AB53-810542A38D74}" srcOrd="2" destOrd="0" presId="urn:microsoft.com/office/officeart/2005/8/layout/orgChart1"/>
    <dgm:cxn modelId="{A590D4B3-AE27-0049-AB41-0F539FCAA0B7}" type="presParOf" srcId="{15776DED-5868-414B-9D09-2C28C202C363}" destId="{2C887B13-4312-0341-93A5-DEEC10FFFEB2}" srcOrd="6" destOrd="0" presId="urn:microsoft.com/office/officeart/2005/8/layout/orgChart1"/>
    <dgm:cxn modelId="{9D5063A2-BA0F-2F48-9CA6-321AB1B55A83}" type="presParOf" srcId="{15776DED-5868-414B-9D09-2C28C202C363}" destId="{15E52F73-DF79-7D45-850B-375FC73BBCE9}" srcOrd="7" destOrd="0" presId="urn:microsoft.com/office/officeart/2005/8/layout/orgChart1"/>
    <dgm:cxn modelId="{0160FE2A-8E6F-3A45-98FC-9C5A3EEDB2B3}" type="presParOf" srcId="{15E52F73-DF79-7D45-850B-375FC73BBCE9}" destId="{0D926C3F-B42B-9042-A7BD-F062D08AD2D3}" srcOrd="0" destOrd="0" presId="urn:microsoft.com/office/officeart/2005/8/layout/orgChart1"/>
    <dgm:cxn modelId="{1A6012EB-4574-D94D-A294-07DFEED1A214}" type="presParOf" srcId="{0D926C3F-B42B-9042-A7BD-F062D08AD2D3}" destId="{CDB623BB-CD7B-944F-A17D-0BF12DAADC26}" srcOrd="0" destOrd="0" presId="urn:microsoft.com/office/officeart/2005/8/layout/orgChart1"/>
    <dgm:cxn modelId="{A4F42AC8-5034-9A40-A303-ADF9BE82FBC1}" type="presParOf" srcId="{0D926C3F-B42B-9042-A7BD-F062D08AD2D3}" destId="{D6649DF6-B1E1-4841-8011-6CEE74E98234}" srcOrd="1" destOrd="0" presId="urn:microsoft.com/office/officeart/2005/8/layout/orgChart1"/>
    <dgm:cxn modelId="{AF6644CE-D556-8D41-AFAA-47EC098D6DD1}" type="presParOf" srcId="{15E52F73-DF79-7D45-850B-375FC73BBCE9}" destId="{E40F48E7-517E-2242-B7B9-5F5B1FF15989}" srcOrd="1" destOrd="0" presId="urn:microsoft.com/office/officeart/2005/8/layout/orgChart1"/>
    <dgm:cxn modelId="{FD2A8A5C-438A-6B4F-9703-8363CAE20273}" type="presParOf" srcId="{E40F48E7-517E-2242-B7B9-5F5B1FF15989}" destId="{BA3ABB94-7210-A742-9FF4-1F6B544C67B6}" srcOrd="0" destOrd="0" presId="urn:microsoft.com/office/officeart/2005/8/layout/orgChart1"/>
    <dgm:cxn modelId="{A94C177A-9696-C44E-9A9C-9AFED064C22E}" type="presParOf" srcId="{E40F48E7-517E-2242-B7B9-5F5B1FF15989}" destId="{63D6EAFF-A66C-4942-AEED-1AF07586290C}" srcOrd="1" destOrd="0" presId="urn:microsoft.com/office/officeart/2005/8/layout/orgChart1"/>
    <dgm:cxn modelId="{B1BA21DE-A3F6-7048-95CB-27BB93C533D5}" type="presParOf" srcId="{63D6EAFF-A66C-4942-AEED-1AF07586290C}" destId="{97BC8EB4-5923-5048-9175-949653A1C393}" srcOrd="0" destOrd="0" presId="urn:microsoft.com/office/officeart/2005/8/layout/orgChart1"/>
    <dgm:cxn modelId="{31903A11-4CF9-6E49-B2DF-DDCC99934B2A}" type="presParOf" srcId="{97BC8EB4-5923-5048-9175-949653A1C393}" destId="{73855C9C-1E08-6445-B9D9-8AAE23F7365A}" srcOrd="0" destOrd="0" presId="urn:microsoft.com/office/officeart/2005/8/layout/orgChart1"/>
    <dgm:cxn modelId="{AF27C300-BB4D-1749-8AC8-94713BFDE0FE}" type="presParOf" srcId="{97BC8EB4-5923-5048-9175-949653A1C393}" destId="{9FA19367-5047-7847-AB8B-DCD51DABD158}" srcOrd="1" destOrd="0" presId="urn:microsoft.com/office/officeart/2005/8/layout/orgChart1"/>
    <dgm:cxn modelId="{99649F52-8486-E94C-BE53-4F6091E896D7}" type="presParOf" srcId="{63D6EAFF-A66C-4942-AEED-1AF07586290C}" destId="{AB7FC0D5-3F92-BC4B-8F5D-8186B5DC2CB9}" srcOrd="1" destOrd="0" presId="urn:microsoft.com/office/officeart/2005/8/layout/orgChart1"/>
    <dgm:cxn modelId="{32739341-FAC8-4D47-8323-18E58775818A}" type="presParOf" srcId="{63D6EAFF-A66C-4942-AEED-1AF07586290C}" destId="{94AD2AD9-DCFA-DB45-9A9C-805608E7B988}" srcOrd="2" destOrd="0" presId="urn:microsoft.com/office/officeart/2005/8/layout/orgChart1"/>
    <dgm:cxn modelId="{BB3A1281-5D45-6F42-821D-42CE37D1D8C6}" type="presParOf" srcId="{E40F48E7-517E-2242-B7B9-5F5B1FF15989}" destId="{47FA7F6B-1AE7-B241-9F58-7A9B7589D158}" srcOrd="2" destOrd="0" presId="urn:microsoft.com/office/officeart/2005/8/layout/orgChart1"/>
    <dgm:cxn modelId="{9BE2FB04-62D5-A643-A976-5AA82D906610}" type="presParOf" srcId="{E40F48E7-517E-2242-B7B9-5F5B1FF15989}" destId="{E0005974-16A9-1343-AB5C-6ACE0EFC61F6}" srcOrd="3" destOrd="0" presId="urn:microsoft.com/office/officeart/2005/8/layout/orgChart1"/>
    <dgm:cxn modelId="{D522A4DB-727E-9449-814D-EE2430110228}" type="presParOf" srcId="{E0005974-16A9-1343-AB5C-6ACE0EFC61F6}" destId="{646430EC-A6AB-9C4C-B3DD-31C8098395AA}" srcOrd="0" destOrd="0" presId="urn:microsoft.com/office/officeart/2005/8/layout/orgChart1"/>
    <dgm:cxn modelId="{B36AEBA9-EAE0-784A-9075-27D487716C56}" type="presParOf" srcId="{646430EC-A6AB-9C4C-B3DD-31C8098395AA}" destId="{CA331BDF-AF5C-D848-9E5E-252F2CB7E360}" srcOrd="0" destOrd="0" presId="urn:microsoft.com/office/officeart/2005/8/layout/orgChart1"/>
    <dgm:cxn modelId="{9B846344-DFCC-6C46-84BA-403102A1034B}" type="presParOf" srcId="{646430EC-A6AB-9C4C-B3DD-31C8098395AA}" destId="{B055C11D-40CC-F54F-B63A-41BEB9BEE4C8}" srcOrd="1" destOrd="0" presId="urn:microsoft.com/office/officeart/2005/8/layout/orgChart1"/>
    <dgm:cxn modelId="{3228CB71-FA00-E34E-92C8-3F9EAC0DD929}" type="presParOf" srcId="{E0005974-16A9-1343-AB5C-6ACE0EFC61F6}" destId="{5AAB06DE-33D1-3648-8B28-9BE05B548E51}" srcOrd="1" destOrd="0" presId="urn:microsoft.com/office/officeart/2005/8/layout/orgChart1"/>
    <dgm:cxn modelId="{20B1D434-02E3-1442-BFCB-2E4F1AEBD431}" type="presParOf" srcId="{E0005974-16A9-1343-AB5C-6ACE0EFC61F6}" destId="{265E19BB-B91A-7E4D-A43C-C5FAF971E928}" srcOrd="2" destOrd="0" presId="urn:microsoft.com/office/officeart/2005/8/layout/orgChart1"/>
    <dgm:cxn modelId="{DCEB76BF-6D13-234C-8DD0-A0679DF53712}" type="presParOf" srcId="{E40F48E7-517E-2242-B7B9-5F5B1FF15989}" destId="{081D9817-79CB-E748-8C0D-728C471999AB}" srcOrd="4" destOrd="0" presId="urn:microsoft.com/office/officeart/2005/8/layout/orgChart1"/>
    <dgm:cxn modelId="{30220BDC-5891-664E-8344-5BD6472B8FD2}" type="presParOf" srcId="{E40F48E7-517E-2242-B7B9-5F5B1FF15989}" destId="{2C09BB17-A63D-2C42-B5D2-EF56039C1263}" srcOrd="5" destOrd="0" presId="urn:microsoft.com/office/officeart/2005/8/layout/orgChart1"/>
    <dgm:cxn modelId="{34775C91-8BE4-D641-B8B3-47BAB57FC797}" type="presParOf" srcId="{2C09BB17-A63D-2C42-B5D2-EF56039C1263}" destId="{C921A5A1-6199-144A-85F9-AAF9D78A78E8}" srcOrd="0" destOrd="0" presId="urn:microsoft.com/office/officeart/2005/8/layout/orgChart1"/>
    <dgm:cxn modelId="{437FD842-2772-744C-9246-92B67C191616}" type="presParOf" srcId="{C921A5A1-6199-144A-85F9-AAF9D78A78E8}" destId="{83AA0434-09EC-8F48-A9FF-2B21A4056A5E}" srcOrd="0" destOrd="0" presId="urn:microsoft.com/office/officeart/2005/8/layout/orgChart1"/>
    <dgm:cxn modelId="{42D30571-6211-584F-9433-CC5FCA3D4116}" type="presParOf" srcId="{C921A5A1-6199-144A-85F9-AAF9D78A78E8}" destId="{B1586EC9-EDFA-474D-98BF-0EC9DDCE07B6}" srcOrd="1" destOrd="0" presId="urn:microsoft.com/office/officeart/2005/8/layout/orgChart1"/>
    <dgm:cxn modelId="{02741EAE-2B83-804C-B522-3AC1BA855D20}" type="presParOf" srcId="{2C09BB17-A63D-2C42-B5D2-EF56039C1263}" destId="{9A4CA5D2-1984-1C45-8791-D7F4839AFDC6}" srcOrd="1" destOrd="0" presId="urn:microsoft.com/office/officeart/2005/8/layout/orgChart1"/>
    <dgm:cxn modelId="{201C7B30-703A-134C-80B6-3A7414D5D71E}" type="presParOf" srcId="{2C09BB17-A63D-2C42-B5D2-EF56039C1263}" destId="{41D5AB78-EF8C-6144-A978-A89800B6AD0B}" srcOrd="2" destOrd="0" presId="urn:microsoft.com/office/officeart/2005/8/layout/orgChart1"/>
    <dgm:cxn modelId="{76025210-E14F-B147-A10D-9EFB1B3B0257}" type="presParOf" srcId="{15E52F73-DF79-7D45-850B-375FC73BBCE9}" destId="{635CDD3D-1BC7-2140-B223-324A69ED2A06}" srcOrd="2" destOrd="0" presId="urn:microsoft.com/office/officeart/2005/8/layout/orgChart1"/>
    <dgm:cxn modelId="{98709C20-0354-3149-8A59-5E6D0B2E25D6}" type="presParOf" srcId="{95D82E18-5D62-2D47-9AAB-6B958701D82F}" destId="{085E0AE4-A5F3-F840-B6F8-DB0FDDC71D7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6991AC-6648-E540-B207-4DF7BE27C270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C9BBAEBF-8948-F948-B12D-694EFA7C84E0}">
      <dgm:prSet phldrT="[Text]"/>
      <dgm:spPr/>
      <dgm:t>
        <a:bodyPr/>
        <a:lstStyle/>
        <a:p>
          <a:r>
            <a:rPr lang="en-US" dirty="0" smtClean="0"/>
            <a:t>What are the predictable failures?</a:t>
          </a:r>
          <a:endParaRPr lang="en-US" dirty="0"/>
        </a:p>
      </dgm:t>
    </dgm:pt>
    <dgm:pt modelId="{290BDE4E-BC5C-1043-8000-6D9EA38561DB}" type="parTrans" cxnId="{31947376-F8FE-9049-ADD0-0E73ECE56D21}">
      <dgm:prSet/>
      <dgm:spPr/>
      <dgm:t>
        <a:bodyPr/>
        <a:lstStyle/>
        <a:p>
          <a:endParaRPr lang="en-US"/>
        </a:p>
      </dgm:t>
    </dgm:pt>
    <dgm:pt modelId="{07980916-EA8E-914C-BFF2-04CF8B9C65D5}" type="sibTrans" cxnId="{31947376-F8FE-9049-ADD0-0E73ECE56D21}">
      <dgm:prSet/>
      <dgm:spPr/>
      <dgm:t>
        <a:bodyPr/>
        <a:lstStyle/>
        <a:p>
          <a:endParaRPr lang="en-US"/>
        </a:p>
      </dgm:t>
    </dgm:pt>
    <dgm:pt modelId="{C5BBE9BB-5572-E04C-9D3A-6FBF8EC1B6EE}">
      <dgm:prSet phldrT="[Text]"/>
      <dgm:spPr/>
      <dgm:t>
        <a:bodyPr/>
        <a:lstStyle/>
        <a:p>
          <a:r>
            <a:rPr lang="en-US" dirty="0" smtClean="0"/>
            <a:t>What can I do to prevent the failure?</a:t>
          </a:r>
          <a:endParaRPr lang="en-US" dirty="0"/>
        </a:p>
      </dgm:t>
    </dgm:pt>
    <dgm:pt modelId="{0E58958E-E211-F848-A233-BCC9CAB6BDA2}" type="parTrans" cxnId="{7F351434-FBAC-8A4C-AA52-337837DE35B4}">
      <dgm:prSet/>
      <dgm:spPr/>
      <dgm:t>
        <a:bodyPr/>
        <a:lstStyle/>
        <a:p>
          <a:endParaRPr lang="en-US"/>
        </a:p>
      </dgm:t>
    </dgm:pt>
    <dgm:pt modelId="{0D5AC935-236C-EB4B-9E90-A9EDFD458360}" type="sibTrans" cxnId="{7F351434-FBAC-8A4C-AA52-337837DE35B4}">
      <dgm:prSet/>
      <dgm:spPr/>
      <dgm:t>
        <a:bodyPr/>
        <a:lstStyle/>
        <a:p>
          <a:endParaRPr lang="en-US"/>
        </a:p>
      </dgm:t>
    </dgm:pt>
    <dgm:pt modelId="{4A36C839-CC37-FC42-ACFE-0813253ED412}">
      <dgm:prSet phldrT="[Text]"/>
      <dgm:spPr/>
      <dgm:t>
        <a:bodyPr/>
        <a:lstStyle/>
        <a:p>
          <a:r>
            <a:rPr lang="en-US" dirty="0" smtClean="0"/>
            <a:t>How will I maintain consistency?</a:t>
          </a:r>
          <a:endParaRPr lang="en-US" dirty="0"/>
        </a:p>
      </dgm:t>
    </dgm:pt>
    <dgm:pt modelId="{A70703C4-9A7C-8D40-A046-0E36D8C0E282}" type="parTrans" cxnId="{1D015166-1980-E646-AC5A-EAD481D3576D}">
      <dgm:prSet/>
      <dgm:spPr/>
      <dgm:t>
        <a:bodyPr/>
        <a:lstStyle/>
        <a:p>
          <a:endParaRPr lang="en-US"/>
        </a:p>
      </dgm:t>
    </dgm:pt>
    <dgm:pt modelId="{2D3BFE82-D174-F54C-9190-40275F8ED602}" type="sibTrans" cxnId="{1D015166-1980-E646-AC5A-EAD481D3576D}">
      <dgm:prSet/>
      <dgm:spPr/>
      <dgm:t>
        <a:bodyPr/>
        <a:lstStyle/>
        <a:p>
          <a:endParaRPr lang="en-US"/>
        </a:p>
      </dgm:t>
    </dgm:pt>
    <dgm:pt modelId="{23C157DA-1027-AC4E-9157-BEC978FD31A9}">
      <dgm:prSet phldrT="[Text]"/>
      <dgm:spPr/>
      <dgm:t>
        <a:bodyPr/>
        <a:lstStyle/>
        <a:p>
          <a:r>
            <a:rPr lang="en-US" dirty="0" smtClean="0"/>
            <a:t>How will I know if it’s working?</a:t>
          </a:r>
          <a:endParaRPr lang="en-US" dirty="0"/>
        </a:p>
      </dgm:t>
    </dgm:pt>
    <dgm:pt modelId="{7203422F-471C-A341-9B18-62337BD62044}" type="parTrans" cxnId="{167604B3-C651-304E-A174-EA9605600DCE}">
      <dgm:prSet/>
      <dgm:spPr/>
      <dgm:t>
        <a:bodyPr/>
        <a:lstStyle/>
        <a:p>
          <a:endParaRPr lang="en-US"/>
        </a:p>
      </dgm:t>
    </dgm:pt>
    <dgm:pt modelId="{DD200AE2-7A75-684B-A727-6AAB105D8993}" type="sibTrans" cxnId="{167604B3-C651-304E-A174-EA9605600DCE}">
      <dgm:prSet/>
      <dgm:spPr/>
      <dgm:t>
        <a:bodyPr/>
        <a:lstStyle/>
        <a:p>
          <a:endParaRPr lang="en-US"/>
        </a:p>
      </dgm:t>
    </dgm:pt>
    <dgm:pt modelId="{E269EFC7-21F3-B044-B8FD-1D64431B606F}" type="pres">
      <dgm:prSet presAssocID="{E96991AC-6648-E540-B207-4DF7BE27C270}" presName="Name0" presStyleCnt="0">
        <dgm:presLayoutVars>
          <dgm:dir/>
          <dgm:resizeHandles val="exact"/>
        </dgm:presLayoutVars>
      </dgm:prSet>
      <dgm:spPr/>
    </dgm:pt>
    <dgm:pt modelId="{112F74A2-F07D-FD46-A739-21E4883CEBC6}" type="pres">
      <dgm:prSet presAssocID="{C9BBAEBF-8948-F948-B12D-694EFA7C84E0}" presName="node" presStyleLbl="node1" presStyleIdx="0" presStyleCnt="4" custScaleY="182055" custLinFactY="-42292" custLinFactNeighborX="1913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C813C-E484-B74C-B3D8-2B2D40A4895A}" type="pres">
      <dgm:prSet presAssocID="{07980916-EA8E-914C-BFF2-04CF8B9C65D5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BE1750A-F04B-A34F-91CD-827F611F0659}" type="pres">
      <dgm:prSet presAssocID="{07980916-EA8E-914C-BFF2-04CF8B9C65D5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923B6F1D-7F54-2545-872D-B1548CAB206E}" type="pres">
      <dgm:prSet presAssocID="{C5BBE9BB-5572-E04C-9D3A-6FBF8EC1B6EE}" presName="node" presStyleLbl="node1" presStyleIdx="1" presStyleCnt="4" custScaleY="177807" custLinFactNeighborX="3186" custLinFactNeighborY="-212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E3C434-E71D-E147-9228-FB12DE395942}" type="pres">
      <dgm:prSet presAssocID="{0D5AC935-236C-EB4B-9E90-A9EDFD458360}" presName="sibTrans" presStyleLbl="sibTrans2D1" presStyleIdx="1" presStyleCnt="3"/>
      <dgm:spPr/>
      <dgm:t>
        <a:bodyPr/>
        <a:lstStyle/>
        <a:p>
          <a:endParaRPr lang="en-US"/>
        </a:p>
      </dgm:t>
    </dgm:pt>
    <dgm:pt modelId="{CAADBF03-3464-4346-A6CF-6A20C11C192C}" type="pres">
      <dgm:prSet presAssocID="{0D5AC935-236C-EB4B-9E90-A9EDFD458360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92C409C-12F3-234D-A6DB-5B87B1B61576}" type="pres">
      <dgm:prSet presAssocID="{4A36C839-CC37-FC42-ACFE-0813253ED412}" presName="node" presStyleLbl="node1" presStyleIdx="2" presStyleCnt="4" custScaleY="167189" custLinFactNeighborX="7964" custLinFactNeighborY="549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B2656A-425E-E943-843B-212078E2D768}" type="pres">
      <dgm:prSet presAssocID="{2D3BFE82-D174-F54C-9190-40275F8ED602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D352270-0A99-4E4E-87A7-0B0D1786BE13}" type="pres">
      <dgm:prSet presAssocID="{2D3BFE82-D174-F54C-9190-40275F8ED602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3C0B65FD-BF5A-AB4B-A090-0FA26945FABF}" type="pres">
      <dgm:prSet presAssocID="{23C157DA-1027-AC4E-9157-BEC978FD31A9}" presName="node" presStyleLbl="node1" presStyleIdx="3" presStyleCnt="4" custScaleY="165173" custLinFactY="50585" custLinFactNeighborX="572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015166-1980-E646-AC5A-EAD481D3576D}" srcId="{E96991AC-6648-E540-B207-4DF7BE27C270}" destId="{4A36C839-CC37-FC42-ACFE-0813253ED412}" srcOrd="2" destOrd="0" parTransId="{A70703C4-9A7C-8D40-A046-0E36D8C0E282}" sibTransId="{2D3BFE82-D174-F54C-9190-40275F8ED602}"/>
    <dgm:cxn modelId="{31947376-F8FE-9049-ADD0-0E73ECE56D21}" srcId="{E96991AC-6648-E540-B207-4DF7BE27C270}" destId="{C9BBAEBF-8948-F948-B12D-694EFA7C84E0}" srcOrd="0" destOrd="0" parTransId="{290BDE4E-BC5C-1043-8000-6D9EA38561DB}" sibTransId="{07980916-EA8E-914C-BFF2-04CF8B9C65D5}"/>
    <dgm:cxn modelId="{8CBFCC4D-CDBF-444C-902E-B2B0A48B02E0}" type="presOf" srcId="{0D5AC935-236C-EB4B-9E90-A9EDFD458360}" destId="{CAADBF03-3464-4346-A6CF-6A20C11C192C}" srcOrd="1" destOrd="0" presId="urn:microsoft.com/office/officeart/2005/8/layout/process1"/>
    <dgm:cxn modelId="{0C74DC7C-E077-DD49-84E0-5B204D3B477D}" type="presOf" srcId="{2D3BFE82-D174-F54C-9190-40275F8ED602}" destId="{DD352270-0A99-4E4E-87A7-0B0D1786BE13}" srcOrd="1" destOrd="0" presId="urn:microsoft.com/office/officeart/2005/8/layout/process1"/>
    <dgm:cxn modelId="{A33E0F4B-4F0D-B24E-B8DF-DE047412B1AB}" type="presOf" srcId="{23C157DA-1027-AC4E-9157-BEC978FD31A9}" destId="{3C0B65FD-BF5A-AB4B-A090-0FA26945FABF}" srcOrd="0" destOrd="0" presId="urn:microsoft.com/office/officeart/2005/8/layout/process1"/>
    <dgm:cxn modelId="{602328C7-3869-E049-80AC-B252FD02732C}" type="presOf" srcId="{4A36C839-CC37-FC42-ACFE-0813253ED412}" destId="{992C409C-12F3-234D-A6DB-5B87B1B61576}" srcOrd="0" destOrd="0" presId="urn:microsoft.com/office/officeart/2005/8/layout/process1"/>
    <dgm:cxn modelId="{71499247-E893-6A4D-8FF3-39611E97387B}" type="presOf" srcId="{2D3BFE82-D174-F54C-9190-40275F8ED602}" destId="{3EB2656A-425E-E943-843B-212078E2D768}" srcOrd="0" destOrd="0" presId="urn:microsoft.com/office/officeart/2005/8/layout/process1"/>
    <dgm:cxn modelId="{9251BCFB-D864-B744-9AA7-FC7D5F052C22}" type="presOf" srcId="{07980916-EA8E-914C-BFF2-04CF8B9C65D5}" destId="{869C813C-E484-B74C-B3D8-2B2D40A4895A}" srcOrd="0" destOrd="0" presId="urn:microsoft.com/office/officeart/2005/8/layout/process1"/>
    <dgm:cxn modelId="{758054FE-3D68-0B43-8C7D-F3BA80729DDC}" type="presOf" srcId="{C9BBAEBF-8948-F948-B12D-694EFA7C84E0}" destId="{112F74A2-F07D-FD46-A739-21E4883CEBC6}" srcOrd="0" destOrd="0" presId="urn:microsoft.com/office/officeart/2005/8/layout/process1"/>
    <dgm:cxn modelId="{AAF9357D-8797-454B-B5F6-008CDEE8D6FD}" type="presOf" srcId="{E96991AC-6648-E540-B207-4DF7BE27C270}" destId="{E269EFC7-21F3-B044-B8FD-1D64431B606F}" srcOrd="0" destOrd="0" presId="urn:microsoft.com/office/officeart/2005/8/layout/process1"/>
    <dgm:cxn modelId="{7E20945F-9953-AF48-8A29-6FDF9EAE3971}" type="presOf" srcId="{C5BBE9BB-5572-E04C-9D3A-6FBF8EC1B6EE}" destId="{923B6F1D-7F54-2545-872D-B1548CAB206E}" srcOrd="0" destOrd="0" presId="urn:microsoft.com/office/officeart/2005/8/layout/process1"/>
    <dgm:cxn modelId="{FC13285A-6AAE-6449-BA03-41641E8D363E}" type="presOf" srcId="{0D5AC935-236C-EB4B-9E90-A9EDFD458360}" destId="{4BE3C434-E71D-E147-9228-FB12DE395942}" srcOrd="0" destOrd="0" presId="urn:microsoft.com/office/officeart/2005/8/layout/process1"/>
    <dgm:cxn modelId="{167604B3-C651-304E-A174-EA9605600DCE}" srcId="{E96991AC-6648-E540-B207-4DF7BE27C270}" destId="{23C157DA-1027-AC4E-9157-BEC978FD31A9}" srcOrd="3" destOrd="0" parTransId="{7203422F-471C-A341-9B18-62337BD62044}" sibTransId="{DD200AE2-7A75-684B-A727-6AAB105D8993}"/>
    <dgm:cxn modelId="{B45EE140-17BB-484B-8051-971873F1F499}" type="presOf" srcId="{07980916-EA8E-914C-BFF2-04CF8B9C65D5}" destId="{0BE1750A-F04B-A34F-91CD-827F611F0659}" srcOrd="1" destOrd="0" presId="urn:microsoft.com/office/officeart/2005/8/layout/process1"/>
    <dgm:cxn modelId="{7F351434-FBAC-8A4C-AA52-337837DE35B4}" srcId="{E96991AC-6648-E540-B207-4DF7BE27C270}" destId="{C5BBE9BB-5572-E04C-9D3A-6FBF8EC1B6EE}" srcOrd="1" destOrd="0" parTransId="{0E58958E-E211-F848-A233-BCC9CAB6BDA2}" sibTransId="{0D5AC935-236C-EB4B-9E90-A9EDFD458360}"/>
    <dgm:cxn modelId="{7FCA994C-53E1-3645-9A22-088720663B10}" type="presParOf" srcId="{E269EFC7-21F3-B044-B8FD-1D64431B606F}" destId="{112F74A2-F07D-FD46-A739-21E4883CEBC6}" srcOrd="0" destOrd="0" presId="urn:microsoft.com/office/officeart/2005/8/layout/process1"/>
    <dgm:cxn modelId="{09156ACB-2475-C848-90A9-01C677EFB7A0}" type="presParOf" srcId="{E269EFC7-21F3-B044-B8FD-1D64431B606F}" destId="{869C813C-E484-B74C-B3D8-2B2D40A4895A}" srcOrd="1" destOrd="0" presId="urn:microsoft.com/office/officeart/2005/8/layout/process1"/>
    <dgm:cxn modelId="{ACAC8F77-DAE7-5749-8FDF-BA4727BF234A}" type="presParOf" srcId="{869C813C-E484-B74C-B3D8-2B2D40A4895A}" destId="{0BE1750A-F04B-A34F-91CD-827F611F0659}" srcOrd="0" destOrd="0" presId="urn:microsoft.com/office/officeart/2005/8/layout/process1"/>
    <dgm:cxn modelId="{2EB196DB-8351-EA48-B2A5-BA73EF4AE82B}" type="presParOf" srcId="{E269EFC7-21F3-B044-B8FD-1D64431B606F}" destId="{923B6F1D-7F54-2545-872D-B1548CAB206E}" srcOrd="2" destOrd="0" presId="urn:microsoft.com/office/officeart/2005/8/layout/process1"/>
    <dgm:cxn modelId="{6C444C42-F27D-6340-BEA1-082241776652}" type="presParOf" srcId="{E269EFC7-21F3-B044-B8FD-1D64431B606F}" destId="{4BE3C434-E71D-E147-9228-FB12DE395942}" srcOrd="3" destOrd="0" presId="urn:microsoft.com/office/officeart/2005/8/layout/process1"/>
    <dgm:cxn modelId="{65781603-B366-9B4B-9E8D-2A83798FF53C}" type="presParOf" srcId="{4BE3C434-E71D-E147-9228-FB12DE395942}" destId="{CAADBF03-3464-4346-A6CF-6A20C11C192C}" srcOrd="0" destOrd="0" presId="urn:microsoft.com/office/officeart/2005/8/layout/process1"/>
    <dgm:cxn modelId="{A17F06A2-00E4-164F-87D0-4A7442F68D00}" type="presParOf" srcId="{E269EFC7-21F3-B044-B8FD-1D64431B606F}" destId="{992C409C-12F3-234D-A6DB-5B87B1B61576}" srcOrd="4" destOrd="0" presId="urn:microsoft.com/office/officeart/2005/8/layout/process1"/>
    <dgm:cxn modelId="{C950C74B-B716-0E4E-82C4-8CED57FD3641}" type="presParOf" srcId="{E269EFC7-21F3-B044-B8FD-1D64431B606F}" destId="{3EB2656A-425E-E943-843B-212078E2D768}" srcOrd="5" destOrd="0" presId="urn:microsoft.com/office/officeart/2005/8/layout/process1"/>
    <dgm:cxn modelId="{0F07523D-BC85-2B4B-80D2-D8B10F83D610}" type="presParOf" srcId="{3EB2656A-425E-E943-843B-212078E2D768}" destId="{DD352270-0A99-4E4E-87A7-0B0D1786BE13}" srcOrd="0" destOrd="0" presId="urn:microsoft.com/office/officeart/2005/8/layout/process1"/>
    <dgm:cxn modelId="{D7AA635A-3F39-3240-B9A9-50F82DE0F499}" type="presParOf" srcId="{E269EFC7-21F3-B044-B8FD-1D64431B606F}" destId="{3C0B65FD-BF5A-AB4B-A090-0FA26945FABF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6991AC-6648-E540-B207-4DF7BE27C270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C9BBAEBF-8948-F948-B12D-694EFA7C84E0}">
      <dgm:prSet phldrT="[Text]"/>
      <dgm:spPr/>
      <dgm:t>
        <a:bodyPr/>
        <a:lstStyle/>
        <a:p>
          <a:r>
            <a:rPr lang="en-US" dirty="0" smtClean="0"/>
            <a:t>What are the predictable failures?</a:t>
          </a:r>
          <a:endParaRPr lang="en-US" dirty="0"/>
        </a:p>
      </dgm:t>
    </dgm:pt>
    <dgm:pt modelId="{290BDE4E-BC5C-1043-8000-6D9EA38561DB}" type="parTrans" cxnId="{31947376-F8FE-9049-ADD0-0E73ECE56D21}">
      <dgm:prSet/>
      <dgm:spPr/>
      <dgm:t>
        <a:bodyPr/>
        <a:lstStyle/>
        <a:p>
          <a:endParaRPr lang="en-US"/>
        </a:p>
      </dgm:t>
    </dgm:pt>
    <dgm:pt modelId="{07980916-EA8E-914C-BFF2-04CF8B9C65D5}" type="sibTrans" cxnId="{31947376-F8FE-9049-ADD0-0E73ECE56D21}">
      <dgm:prSet/>
      <dgm:spPr/>
      <dgm:t>
        <a:bodyPr/>
        <a:lstStyle/>
        <a:p>
          <a:endParaRPr lang="en-US"/>
        </a:p>
      </dgm:t>
    </dgm:pt>
    <dgm:pt modelId="{C5BBE9BB-5572-E04C-9D3A-6FBF8EC1B6EE}">
      <dgm:prSet phldrT="[Text]"/>
      <dgm:spPr/>
      <dgm:t>
        <a:bodyPr/>
        <a:lstStyle/>
        <a:p>
          <a:r>
            <a:rPr lang="en-US" dirty="0" smtClean="0"/>
            <a:t>What can I do to prevent the failure?</a:t>
          </a:r>
          <a:endParaRPr lang="en-US" dirty="0"/>
        </a:p>
      </dgm:t>
    </dgm:pt>
    <dgm:pt modelId="{0E58958E-E211-F848-A233-BCC9CAB6BDA2}" type="parTrans" cxnId="{7F351434-FBAC-8A4C-AA52-337837DE35B4}">
      <dgm:prSet/>
      <dgm:spPr/>
      <dgm:t>
        <a:bodyPr/>
        <a:lstStyle/>
        <a:p>
          <a:endParaRPr lang="en-US"/>
        </a:p>
      </dgm:t>
    </dgm:pt>
    <dgm:pt modelId="{0D5AC935-236C-EB4B-9E90-A9EDFD458360}" type="sibTrans" cxnId="{7F351434-FBAC-8A4C-AA52-337837DE35B4}">
      <dgm:prSet/>
      <dgm:spPr/>
      <dgm:t>
        <a:bodyPr/>
        <a:lstStyle/>
        <a:p>
          <a:endParaRPr lang="en-US"/>
        </a:p>
      </dgm:t>
    </dgm:pt>
    <dgm:pt modelId="{4A36C839-CC37-FC42-ACFE-0813253ED412}">
      <dgm:prSet phldrT="[Text]"/>
      <dgm:spPr/>
      <dgm:t>
        <a:bodyPr/>
        <a:lstStyle/>
        <a:p>
          <a:r>
            <a:rPr lang="en-US" dirty="0" smtClean="0"/>
            <a:t>How will I maintain consistency?</a:t>
          </a:r>
          <a:endParaRPr lang="en-US" dirty="0"/>
        </a:p>
      </dgm:t>
    </dgm:pt>
    <dgm:pt modelId="{A70703C4-9A7C-8D40-A046-0E36D8C0E282}" type="parTrans" cxnId="{1D015166-1980-E646-AC5A-EAD481D3576D}">
      <dgm:prSet/>
      <dgm:spPr/>
      <dgm:t>
        <a:bodyPr/>
        <a:lstStyle/>
        <a:p>
          <a:endParaRPr lang="en-US"/>
        </a:p>
      </dgm:t>
    </dgm:pt>
    <dgm:pt modelId="{2D3BFE82-D174-F54C-9190-40275F8ED602}" type="sibTrans" cxnId="{1D015166-1980-E646-AC5A-EAD481D3576D}">
      <dgm:prSet/>
      <dgm:spPr/>
      <dgm:t>
        <a:bodyPr/>
        <a:lstStyle/>
        <a:p>
          <a:endParaRPr lang="en-US"/>
        </a:p>
      </dgm:t>
    </dgm:pt>
    <dgm:pt modelId="{23C157DA-1027-AC4E-9157-BEC978FD31A9}">
      <dgm:prSet phldrT="[Text]"/>
      <dgm:spPr/>
      <dgm:t>
        <a:bodyPr/>
        <a:lstStyle/>
        <a:p>
          <a:r>
            <a:rPr lang="en-US" dirty="0" smtClean="0"/>
            <a:t>How will I know if it’s working?</a:t>
          </a:r>
          <a:endParaRPr lang="en-US" dirty="0"/>
        </a:p>
      </dgm:t>
    </dgm:pt>
    <dgm:pt modelId="{7203422F-471C-A341-9B18-62337BD62044}" type="parTrans" cxnId="{167604B3-C651-304E-A174-EA9605600DCE}">
      <dgm:prSet/>
      <dgm:spPr/>
      <dgm:t>
        <a:bodyPr/>
        <a:lstStyle/>
        <a:p>
          <a:endParaRPr lang="en-US"/>
        </a:p>
      </dgm:t>
    </dgm:pt>
    <dgm:pt modelId="{DD200AE2-7A75-684B-A727-6AAB105D8993}" type="sibTrans" cxnId="{167604B3-C651-304E-A174-EA9605600DCE}">
      <dgm:prSet/>
      <dgm:spPr/>
      <dgm:t>
        <a:bodyPr/>
        <a:lstStyle/>
        <a:p>
          <a:endParaRPr lang="en-US"/>
        </a:p>
      </dgm:t>
    </dgm:pt>
    <dgm:pt modelId="{E269EFC7-21F3-B044-B8FD-1D64431B606F}" type="pres">
      <dgm:prSet presAssocID="{E96991AC-6648-E540-B207-4DF7BE27C270}" presName="Name0" presStyleCnt="0">
        <dgm:presLayoutVars>
          <dgm:dir/>
          <dgm:resizeHandles val="exact"/>
        </dgm:presLayoutVars>
      </dgm:prSet>
      <dgm:spPr/>
    </dgm:pt>
    <dgm:pt modelId="{112F74A2-F07D-FD46-A739-21E4883CEBC6}" type="pres">
      <dgm:prSet presAssocID="{C9BBAEBF-8948-F948-B12D-694EFA7C84E0}" presName="node" presStyleLbl="node1" presStyleIdx="0" presStyleCnt="4" custScaleY="182055" custLinFactY="-42292" custLinFactNeighborX="1913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C813C-E484-B74C-B3D8-2B2D40A4895A}" type="pres">
      <dgm:prSet presAssocID="{07980916-EA8E-914C-BFF2-04CF8B9C65D5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BE1750A-F04B-A34F-91CD-827F611F0659}" type="pres">
      <dgm:prSet presAssocID="{07980916-EA8E-914C-BFF2-04CF8B9C65D5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923B6F1D-7F54-2545-872D-B1548CAB206E}" type="pres">
      <dgm:prSet presAssocID="{C5BBE9BB-5572-E04C-9D3A-6FBF8EC1B6EE}" presName="node" presStyleLbl="node1" presStyleIdx="1" presStyleCnt="4" custScaleY="177807" custLinFactNeighborX="3186" custLinFactNeighborY="-212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E3C434-E71D-E147-9228-FB12DE395942}" type="pres">
      <dgm:prSet presAssocID="{0D5AC935-236C-EB4B-9E90-A9EDFD458360}" presName="sibTrans" presStyleLbl="sibTrans2D1" presStyleIdx="1" presStyleCnt="3"/>
      <dgm:spPr/>
      <dgm:t>
        <a:bodyPr/>
        <a:lstStyle/>
        <a:p>
          <a:endParaRPr lang="en-US"/>
        </a:p>
      </dgm:t>
    </dgm:pt>
    <dgm:pt modelId="{CAADBF03-3464-4346-A6CF-6A20C11C192C}" type="pres">
      <dgm:prSet presAssocID="{0D5AC935-236C-EB4B-9E90-A9EDFD458360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92C409C-12F3-234D-A6DB-5B87B1B61576}" type="pres">
      <dgm:prSet presAssocID="{4A36C839-CC37-FC42-ACFE-0813253ED412}" presName="node" presStyleLbl="node1" presStyleIdx="2" presStyleCnt="4" custScaleY="167189" custLinFactNeighborX="7964" custLinFactNeighborY="549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B2656A-425E-E943-843B-212078E2D768}" type="pres">
      <dgm:prSet presAssocID="{2D3BFE82-D174-F54C-9190-40275F8ED602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D352270-0A99-4E4E-87A7-0B0D1786BE13}" type="pres">
      <dgm:prSet presAssocID="{2D3BFE82-D174-F54C-9190-40275F8ED602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3C0B65FD-BF5A-AB4B-A090-0FA26945FABF}" type="pres">
      <dgm:prSet presAssocID="{23C157DA-1027-AC4E-9157-BEC978FD31A9}" presName="node" presStyleLbl="node1" presStyleIdx="3" presStyleCnt="4" custScaleY="165173" custLinFactY="50585" custLinFactNeighborX="572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AD2079-CD02-7044-B19B-C4413724BED9}" type="presOf" srcId="{E96991AC-6648-E540-B207-4DF7BE27C270}" destId="{E269EFC7-21F3-B044-B8FD-1D64431B606F}" srcOrd="0" destOrd="0" presId="urn:microsoft.com/office/officeart/2005/8/layout/process1"/>
    <dgm:cxn modelId="{ACB1C326-2E88-E04C-8D3C-D959ABC82AB2}" type="presOf" srcId="{2D3BFE82-D174-F54C-9190-40275F8ED602}" destId="{DD352270-0A99-4E4E-87A7-0B0D1786BE13}" srcOrd="1" destOrd="0" presId="urn:microsoft.com/office/officeart/2005/8/layout/process1"/>
    <dgm:cxn modelId="{167604B3-C651-304E-A174-EA9605600DCE}" srcId="{E96991AC-6648-E540-B207-4DF7BE27C270}" destId="{23C157DA-1027-AC4E-9157-BEC978FD31A9}" srcOrd="3" destOrd="0" parTransId="{7203422F-471C-A341-9B18-62337BD62044}" sibTransId="{DD200AE2-7A75-684B-A727-6AAB105D8993}"/>
    <dgm:cxn modelId="{1D015166-1980-E646-AC5A-EAD481D3576D}" srcId="{E96991AC-6648-E540-B207-4DF7BE27C270}" destId="{4A36C839-CC37-FC42-ACFE-0813253ED412}" srcOrd="2" destOrd="0" parTransId="{A70703C4-9A7C-8D40-A046-0E36D8C0E282}" sibTransId="{2D3BFE82-D174-F54C-9190-40275F8ED602}"/>
    <dgm:cxn modelId="{691C89D8-DEB4-F94E-BEFD-FF735A3DF98D}" type="presOf" srcId="{0D5AC935-236C-EB4B-9E90-A9EDFD458360}" destId="{4BE3C434-E71D-E147-9228-FB12DE395942}" srcOrd="0" destOrd="0" presId="urn:microsoft.com/office/officeart/2005/8/layout/process1"/>
    <dgm:cxn modelId="{4291364A-D949-2C42-A742-8C1CDC2B90AA}" type="presOf" srcId="{07980916-EA8E-914C-BFF2-04CF8B9C65D5}" destId="{869C813C-E484-B74C-B3D8-2B2D40A4895A}" srcOrd="0" destOrd="0" presId="urn:microsoft.com/office/officeart/2005/8/layout/process1"/>
    <dgm:cxn modelId="{37830574-1508-884C-A69A-824432F6F553}" type="presOf" srcId="{0D5AC935-236C-EB4B-9E90-A9EDFD458360}" destId="{CAADBF03-3464-4346-A6CF-6A20C11C192C}" srcOrd="1" destOrd="0" presId="urn:microsoft.com/office/officeart/2005/8/layout/process1"/>
    <dgm:cxn modelId="{31947376-F8FE-9049-ADD0-0E73ECE56D21}" srcId="{E96991AC-6648-E540-B207-4DF7BE27C270}" destId="{C9BBAEBF-8948-F948-B12D-694EFA7C84E0}" srcOrd="0" destOrd="0" parTransId="{290BDE4E-BC5C-1043-8000-6D9EA38561DB}" sibTransId="{07980916-EA8E-914C-BFF2-04CF8B9C65D5}"/>
    <dgm:cxn modelId="{F67FE409-E8C5-0943-A21D-B941CE49525D}" type="presOf" srcId="{C5BBE9BB-5572-E04C-9D3A-6FBF8EC1B6EE}" destId="{923B6F1D-7F54-2545-872D-B1548CAB206E}" srcOrd="0" destOrd="0" presId="urn:microsoft.com/office/officeart/2005/8/layout/process1"/>
    <dgm:cxn modelId="{2EE7A84D-7BA5-E74A-8981-3F7B7DF7A77C}" type="presOf" srcId="{2D3BFE82-D174-F54C-9190-40275F8ED602}" destId="{3EB2656A-425E-E943-843B-212078E2D768}" srcOrd="0" destOrd="0" presId="urn:microsoft.com/office/officeart/2005/8/layout/process1"/>
    <dgm:cxn modelId="{7F351434-FBAC-8A4C-AA52-337837DE35B4}" srcId="{E96991AC-6648-E540-B207-4DF7BE27C270}" destId="{C5BBE9BB-5572-E04C-9D3A-6FBF8EC1B6EE}" srcOrd="1" destOrd="0" parTransId="{0E58958E-E211-F848-A233-BCC9CAB6BDA2}" sibTransId="{0D5AC935-236C-EB4B-9E90-A9EDFD458360}"/>
    <dgm:cxn modelId="{9CC53832-892C-9946-97B5-1A8E4C061179}" type="presOf" srcId="{4A36C839-CC37-FC42-ACFE-0813253ED412}" destId="{992C409C-12F3-234D-A6DB-5B87B1B61576}" srcOrd="0" destOrd="0" presId="urn:microsoft.com/office/officeart/2005/8/layout/process1"/>
    <dgm:cxn modelId="{BD5A664F-CAB8-BD40-A0A9-B2D1C404820E}" type="presOf" srcId="{07980916-EA8E-914C-BFF2-04CF8B9C65D5}" destId="{0BE1750A-F04B-A34F-91CD-827F611F0659}" srcOrd="1" destOrd="0" presId="urn:microsoft.com/office/officeart/2005/8/layout/process1"/>
    <dgm:cxn modelId="{7A18E356-2766-BA44-A53A-330A43D71399}" type="presOf" srcId="{C9BBAEBF-8948-F948-B12D-694EFA7C84E0}" destId="{112F74A2-F07D-FD46-A739-21E4883CEBC6}" srcOrd="0" destOrd="0" presId="urn:microsoft.com/office/officeart/2005/8/layout/process1"/>
    <dgm:cxn modelId="{440CDFEE-EBDC-CF4E-9B92-0722844B0735}" type="presOf" srcId="{23C157DA-1027-AC4E-9157-BEC978FD31A9}" destId="{3C0B65FD-BF5A-AB4B-A090-0FA26945FABF}" srcOrd="0" destOrd="0" presId="urn:microsoft.com/office/officeart/2005/8/layout/process1"/>
    <dgm:cxn modelId="{1BEA394D-3CAF-F244-84E2-705C484A50BD}" type="presParOf" srcId="{E269EFC7-21F3-B044-B8FD-1D64431B606F}" destId="{112F74A2-F07D-FD46-A739-21E4883CEBC6}" srcOrd="0" destOrd="0" presId="urn:microsoft.com/office/officeart/2005/8/layout/process1"/>
    <dgm:cxn modelId="{8262E782-7C6F-5349-B94C-FD63F983B3BC}" type="presParOf" srcId="{E269EFC7-21F3-B044-B8FD-1D64431B606F}" destId="{869C813C-E484-B74C-B3D8-2B2D40A4895A}" srcOrd="1" destOrd="0" presId="urn:microsoft.com/office/officeart/2005/8/layout/process1"/>
    <dgm:cxn modelId="{3A18F722-859A-6344-944D-B227F5936959}" type="presParOf" srcId="{869C813C-E484-B74C-B3D8-2B2D40A4895A}" destId="{0BE1750A-F04B-A34F-91CD-827F611F0659}" srcOrd="0" destOrd="0" presId="urn:microsoft.com/office/officeart/2005/8/layout/process1"/>
    <dgm:cxn modelId="{920B5D11-F003-D94D-BC16-62D2E96CBF3F}" type="presParOf" srcId="{E269EFC7-21F3-B044-B8FD-1D64431B606F}" destId="{923B6F1D-7F54-2545-872D-B1548CAB206E}" srcOrd="2" destOrd="0" presId="urn:microsoft.com/office/officeart/2005/8/layout/process1"/>
    <dgm:cxn modelId="{4C66252A-A60C-BB4D-8A5D-1FF8FD372D1C}" type="presParOf" srcId="{E269EFC7-21F3-B044-B8FD-1D64431B606F}" destId="{4BE3C434-E71D-E147-9228-FB12DE395942}" srcOrd="3" destOrd="0" presId="urn:microsoft.com/office/officeart/2005/8/layout/process1"/>
    <dgm:cxn modelId="{16A6B608-B62C-9A48-8DFC-26080175DF90}" type="presParOf" srcId="{4BE3C434-E71D-E147-9228-FB12DE395942}" destId="{CAADBF03-3464-4346-A6CF-6A20C11C192C}" srcOrd="0" destOrd="0" presId="urn:microsoft.com/office/officeart/2005/8/layout/process1"/>
    <dgm:cxn modelId="{51BBB489-A474-5A46-B209-80F9C9B93B9C}" type="presParOf" srcId="{E269EFC7-21F3-B044-B8FD-1D64431B606F}" destId="{992C409C-12F3-234D-A6DB-5B87B1B61576}" srcOrd="4" destOrd="0" presId="urn:microsoft.com/office/officeart/2005/8/layout/process1"/>
    <dgm:cxn modelId="{D1F6E3D1-127C-FB4E-899D-95C1B54D7549}" type="presParOf" srcId="{E269EFC7-21F3-B044-B8FD-1D64431B606F}" destId="{3EB2656A-425E-E943-843B-212078E2D768}" srcOrd="5" destOrd="0" presId="urn:microsoft.com/office/officeart/2005/8/layout/process1"/>
    <dgm:cxn modelId="{82F5D696-D179-CD4C-ABA9-F232D09E0480}" type="presParOf" srcId="{3EB2656A-425E-E943-843B-212078E2D768}" destId="{DD352270-0A99-4E4E-87A7-0B0D1786BE13}" srcOrd="0" destOrd="0" presId="urn:microsoft.com/office/officeart/2005/8/layout/process1"/>
    <dgm:cxn modelId="{35B5B273-6A00-BD41-BC1B-0AF89F9EB1B4}" type="presParOf" srcId="{E269EFC7-21F3-B044-B8FD-1D64431B606F}" destId="{3C0B65FD-BF5A-AB4B-A090-0FA26945FABF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2F74A2-F07D-FD46-A739-21E4883CEBC6}">
      <dsp:nvSpPr>
        <dsp:cNvPr id="0" name=""/>
        <dsp:cNvSpPr/>
      </dsp:nvSpPr>
      <dsp:spPr>
        <a:xfrm>
          <a:off x="128803" y="0"/>
          <a:ext cx="1633992" cy="1784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What are the predictable failures?</a:t>
          </a:r>
          <a:endParaRPr lang="en-US" sz="1800" kern="1200" dirty="0"/>
        </a:p>
      </dsp:txBody>
      <dsp:txXfrm>
        <a:off x="128803" y="0"/>
        <a:ext cx="1633992" cy="1784859"/>
      </dsp:txXfrm>
    </dsp:sp>
    <dsp:sp modelId="{869C813C-E484-B74C-B3D8-2B2D40A4895A}">
      <dsp:nvSpPr>
        <dsp:cNvPr id="0" name=""/>
        <dsp:cNvSpPr/>
      </dsp:nvSpPr>
      <dsp:spPr>
        <a:xfrm rot="1709869">
          <a:off x="1880063" y="1286965"/>
          <a:ext cx="331300" cy="4052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709869">
        <a:off x="1880063" y="1286965"/>
        <a:ext cx="331300" cy="405230"/>
      </dsp:txXfrm>
    </dsp:sp>
    <dsp:sp modelId="{923B6F1D-7F54-2545-872D-B1548CAB206E}">
      <dsp:nvSpPr>
        <dsp:cNvPr id="0" name=""/>
        <dsp:cNvSpPr/>
      </dsp:nvSpPr>
      <dsp:spPr>
        <a:xfrm>
          <a:off x="2312151" y="1206177"/>
          <a:ext cx="1633992" cy="17432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What can I do to prevent the failure?</a:t>
          </a:r>
          <a:endParaRPr lang="en-US" sz="1800" kern="1200" dirty="0"/>
        </a:p>
      </dsp:txBody>
      <dsp:txXfrm>
        <a:off x="2312151" y="1206177"/>
        <a:ext cx="1633992" cy="1743212"/>
      </dsp:txXfrm>
    </dsp:sp>
    <dsp:sp modelId="{4BE3C434-E71D-E147-9228-FB12DE395942}">
      <dsp:nvSpPr>
        <dsp:cNvPr id="0" name=""/>
        <dsp:cNvSpPr/>
      </dsp:nvSpPr>
      <dsp:spPr>
        <a:xfrm rot="1070940">
          <a:off x="4108173" y="2251815"/>
          <a:ext cx="381311" cy="4052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70940">
        <a:off x="4108173" y="2251815"/>
        <a:ext cx="381311" cy="405230"/>
      </dsp:txXfrm>
    </dsp:sp>
    <dsp:sp modelId="{992C409C-12F3-234D-A6DB-5B87B1B61576}">
      <dsp:nvSpPr>
        <dsp:cNvPr id="0" name=""/>
        <dsp:cNvSpPr/>
      </dsp:nvSpPr>
      <dsp:spPr>
        <a:xfrm>
          <a:off x="4630970" y="2004905"/>
          <a:ext cx="1633992" cy="1639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How will I maintain consistency?</a:t>
          </a:r>
          <a:endParaRPr lang="en-US" sz="1800" kern="1200" dirty="0"/>
        </a:p>
      </dsp:txBody>
      <dsp:txXfrm>
        <a:off x="4630970" y="2004905"/>
        <a:ext cx="1633992" cy="1639113"/>
      </dsp:txXfrm>
    </dsp:sp>
    <dsp:sp modelId="{3EB2656A-425E-E943-843B-212078E2D768}">
      <dsp:nvSpPr>
        <dsp:cNvPr id="0" name=""/>
        <dsp:cNvSpPr/>
      </dsp:nvSpPr>
      <dsp:spPr>
        <a:xfrm rot="1363507">
          <a:off x="6402783" y="3094581"/>
          <a:ext cx="347799" cy="4052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363507">
        <a:off x="6402783" y="3094581"/>
        <a:ext cx="347799" cy="405230"/>
      </dsp:txXfrm>
    </dsp:sp>
    <dsp:sp modelId="{3C0B65FD-BF5A-AB4B-A090-0FA26945FABF}">
      <dsp:nvSpPr>
        <dsp:cNvPr id="0" name=""/>
        <dsp:cNvSpPr/>
      </dsp:nvSpPr>
      <dsp:spPr>
        <a:xfrm>
          <a:off x="6870245" y="2952650"/>
          <a:ext cx="1633992" cy="16193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How will I know if it’s working?</a:t>
          </a:r>
          <a:endParaRPr lang="en-US" sz="1800" kern="1200" dirty="0"/>
        </a:p>
      </dsp:txBody>
      <dsp:txXfrm>
        <a:off x="6870245" y="2952650"/>
        <a:ext cx="1633992" cy="1619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22895-A67B-D347-9C86-85089501F383}" type="datetimeFigureOut">
              <a:rPr lang="en-US" smtClean="0"/>
              <a:pPr/>
              <a:t>8/19/12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1C408-4B41-D14D-A633-450D4FD164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</a:t>
            </a:r>
            <a:r>
              <a:rPr lang="en-US" baseline="0" dirty="0" smtClean="0"/>
              <a:t> Task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1C408-4B41-D14D-A633-450D4FD1645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1C408-4B41-D14D-A633-450D4FD1645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Potty Training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1C408-4B41-D14D-A633-450D4FD1645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D5DB-83C8-4D4D-BBF5-2C451B0928D3}" type="datetimeFigureOut">
              <a:rPr lang="en-US" smtClean="0"/>
              <a:pPr/>
              <a:t>8/19/12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1B7AED-4C6C-7943-AEC2-4341F86E75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D5DB-83C8-4D4D-BBF5-2C451B0928D3}" type="datetimeFigureOut">
              <a:rPr lang="en-US" smtClean="0"/>
              <a:pPr/>
              <a:t>8/19/12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7AED-4C6C-7943-AEC2-4341F86E75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21B7AED-4C6C-7943-AEC2-4341F86E75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D5DB-83C8-4D4D-BBF5-2C451B0928D3}" type="datetimeFigureOut">
              <a:rPr lang="en-US" smtClean="0"/>
              <a:pPr/>
              <a:t>8/19/12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D5DB-83C8-4D4D-BBF5-2C451B0928D3}" type="datetimeFigureOut">
              <a:rPr lang="en-US" smtClean="0"/>
              <a:pPr/>
              <a:t>8/19/12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21B7AED-4C6C-7943-AEC2-4341F86E75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D5DB-83C8-4D4D-BBF5-2C451B0928D3}" type="datetimeFigureOut">
              <a:rPr lang="en-US" smtClean="0"/>
              <a:pPr/>
              <a:t>8/19/12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1B7AED-4C6C-7943-AEC2-4341F86E75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022D5DB-83C8-4D4D-BBF5-2C451B0928D3}" type="datetimeFigureOut">
              <a:rPr lang="en-US" smtClean="0"/>
              <a:pPr/>
              <a:t>8/19/12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7AED-4C6C-7943-AEC2-4341F86E75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D5DB-83C8-4D4D-BBF5-2C451B0928D3}" type="datetimeFigureOut">
              <a:rPr lang="en-US" smtClean="0"/>
              <a:pPr/>
              <a:t>8/19/12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21B7AED-4C6C-7943-AEC2-4341F86E75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D5DB-83C8-4D4D-BBF5-2C451B0928D3}" type="datetimeFigureOut">
              <a:rPr lang="en-US" smtClean="0"/>
              <a:pPr/>
              <a:t>8/19/12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21B7AED-4C6C-7943-AEC2-4341F86E75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D5DB-83C8-4D4D-BBF5-2C451B0928D3}" type="datetimeFigureOut">
              <a:rPr lang="en-US" smtClean="0"/>
              <a:pPr/>
              <a:t>8/19/12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1B7AED-4C6C-7943-AEC2-4341F86E75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1B7AED-4C6C-7943-AEC2-4341F86E75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D5DB-83C8-4D4D-BBF5-2C451B0928D3}" type="datetimeFigureOut">
              <a:rPr lang="en-US" smtClean="0"/>
              <a:pPr/>
              <a:t>8/19/12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21B7AED-4C6C-7943-AEC2-4341F86E75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022D5DB-83C8-4D4D-BBF5-2C451B0928D3}" type="datetimeFigureOut">
              <a:rPr lang="en-US" smtClean="0"/>
              <a:pPr/>
              <a:t>8/19/12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022D5DB-83C8-4D4D-BBF5-2C451B0928D3}" type="datetimeFigureOut">
              <a:rPr lang="en-US" smtClean="0"/>
              <a:pPr/>
              <a:t>8/19/12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1B7AED-4C6C-7943-AEC2-4341F86E75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61283"/>
            <a:ext cx="77724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Leslie Allen – Secondary PBIS Coach</a:t>
            </a:r>
          </a:p>
          <a:p>
            <a:r>
              <a:rPr lang="en-US" dirty="0" smtClean="0"/>
              <a:t>Allan Whitmore – Elementary PBIS Coach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a Positive Classroom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 Expectations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Explicitly teach all rules &amp; routines!</a:t>
            </a:r>
          </a:p>
          <a:p>
            <a:r>
              <a:rPr lang="en-US" dirty="0" smtClean="0"/>
              <a:t>Practice, practice, practice</a:t>
            </a:r>
          </a:p>
          <a:p>
            <a:r>
              <a:rPr lang="en-US" dirty="0" smtClean="0"/>
              <a:t>Reinforce, reinforce, reinforce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4:  Article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through the section titled A Sample Procedure</a:t>
            </a:r>
          </a:p>
          <a:p>
            <a:r>
              <a:rPr lang="en-US" dirty="0" smtClean="0"/>
              <a:t>Underline things you agree with</a:t>
            </a:r>
          </a:p>
          <a:p>
            <a:r>
              <a:rPr lang="en-US" dirty="0" smtClean="0"/>
              <a:t>Circle things you have questions about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Reinforce Expectations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 #5:  </a:t>
            </a:r>
            <a:r>
              <a:rPr lang="en-US" dirty="0" err="1" smtClean="0"/>
              <a:t>Reinforcers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Turn to a partner and share a </a:t>
            </a:r>
            <a:r>
              <a:rPr lang="en-US" dirty="0" err="1" smtClean="0"/>
              <a:t>reinforcer</a:t>
            </a:r>
            <a:r>
              <a:rPr lang="en-US" dirty="0" smtClean="0"/>
              <a:t> that you used during student teaching, or that you experienced as a student in a class.</a:t>
            </a:r>
          </a:p>
          <a:p>
            <a:r>
              <a:rPr lang="en-US" dirty="0" smtClean="0"/>
              <a:t>Be prepared to share out.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Success is more likely in the longer term when . 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Prevention creates more positive than negative consequences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16579" y="2420200"/>
            <a:ext cx="3782296" cy="338643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Success</a:t>
            </a:r>
          </a:p>
          <a:p>
            <a:pPr algn="ctr"/>
            <a:r>
              <a:rPr lang="en-US" dirty="0" smtClean="0"/>
              <a:t>(Reinforcement)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027747" y="2153335"/>
            <a:ext cx="2319073" cy="231897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Failure</a:t>
            </a:r>
          </a:p>
          <a:p>
            <a:pPr algn="ctr"/>
            <a:r>
              <a:rPr lang="en-US" dirty="0" smtClean="0"/>
              <a:t>(Punishment)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966280" y="4251454"/>
            <a:ext cx="7490971" cy="2144131"/>
          </a:xfrm>
          <a:prstGeom prst="line">
            <a:avLst/>
          </a:prstGeom>
          <a:ln w="43180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/>
          <p:cNvSpPr/>
          <p:nvPr/>
        </p:nvSpPr>
        <p:spPr>
          <a:xfrm>
            <a:off x="4398875" y="5254503"/>
            <a:ext cx="1049104" cy="99281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47347" y="3641312"/>
            <a:ext cx="138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4:1</a:t>
            </a:r>
            <a:endParaRPr lang="en-US" sz="4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 of Reinforcement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Natural success</a:t>
            </a:r>
          </a:p>
          <a:p>
            <a:pPr lvl="1"/>
            <a:r>
              <a:rPr lang="en-US" dirty="0" smtClean="0"/>
              <a:t>Nod, wink, etc.</a:t>
            </a:r>
          </a:p>
          <a:p>
            <a:pPr lvl="1"/>
            <a:r>
              <a:rPr lang="en-US" dirty="0" smtClean="0"/>
              <a:t>Positive Comments</a:t>
            </a:r>
          </a:p>
          <a:p>
            <a:pPr lvl="1"/>
            <a:r>
              <a:rPr lang="en-US" dirty="0" smtClean="0"/>
              <a:t>Public Acknowledgement</a:t>
            </a:r>
          </a:p>
          <a:p>
            <a:pPr lvl="1"/>
            <a:r>
              <a:rPr lang="en-US" dirty="0" smtClean="0"/>
              <a:t>Token Acknowledgement</a:t>
            </a:r>
          </a:p>
          <a:p>
            <a:pPr lvl="1"/>
            <a:r>
              <a:rPr lang="en-US" dirty="0" smtClean="0"/>
              <a:t>Privileges</a:t>
            </a:r>
          </a:p>
          <a:p>
            <a:pPr lvl="1"/>
            <a:r>
              <a:rPr lang="en-US" dirty="0" smtClean="0"/>
              <a:t>Tangibles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Correct Behaviors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low key strategies for small problems:</a:t>
            </a:r>
          </a:p>
          <a:p>
            <a:pPr lvl="1"/>
            <a:r>
              <a:rPr lang="en-US" dirty="0" smtClean="0"/>
              <a:t>Re-teach expectations</a:t>
            </a:r>
          </a:p>
          <a:p>
            <a:pPr lvl="1"/>
            <a:r>
              <a:rPr lang="en-US" dirty="0" smtClean="0"/>
              <a:t>Move Seat</a:t>
            </a:r>
          </a:p>
          <a:p>
            <a:pPr lvl="1"/>
            <a:r>
              <a:rPr lang="en-US" dirty="0" smtClean="0"/>
              <a:t>Take away privileges</a:t>
            </a:r>
          </a:p>
          <a:p>
            <a:pPr lvl="1"/>
            <a:r>
              <a:rPr lang="en-US" dirty="0" smtClean="0"/>
              <a:t>Ignore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 bigger problems try:</a:t>
            </a:r>
          </a:p>
          <a:p>
            <a:pPr lvl="1"/>
            <a:r>
              <a:rPr lang="en-US" dirty="0" smtClean="0"/>
              <a:t>Precision Requests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#1:  Quick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Think of a class/teacher where you had a positive experience.  What were some of the characteristics of that classroom?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CHANGE THE RULES, CHANGE THE ROUTINE OR ARRANGMENTS IF PROBLEMS ARISE!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66570"/>
            <a:ext cx="8534400" cy="977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Establishing and Addressing Routines &amp; Arrangements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Teacher Coach – Secondary Schools</a:t>
            </a:r>
          </a:p>
          <a:p>
            <a:r>
              <a:rPr lang="en-US" dirty="0" smtClean="0"/>
              <a:t>Achievement Coach – Elementary Schools</a:t>
            </a:r>
          </a:p>
          <a:p>
            <a:endParaRPr lang="en-US" dirty="0" smtClean="0"/>
          </a:p>
          <a:p>
            <a:r>
              <a:rPr lang="en-US" dirty="0" smtClean="0"/>
              <a:t>Invite </a:t>
            </a:r>
            <a:r>
              <a:rPr lang="en-US" dirty="0" smtClean="0"/>
              <a:t>them </a:t>
            </a:r>
            <a:r>
              <a:rPr lang="en-US" dirty="0" smtClean="0"/>
              <a:t>in to observe problem times and help you brainstorm what types of routines or arrangements you can change to make your classroom run more smoothly.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rcRect l="-43003" r="-43003"/>
          <a:stretch>
            <a:fillRect/>
          </a:stretch>
        </p:blipFill>
        <p:spPr bwMode="auto">
          <a:xfrm>
            <a:off x="-1686025" y="349156"/>
            <a:ext cx="7774244" cy="4105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217991_10151070065029898_779779799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9507" y="1961095"/>
            <a:ext cx="4735788" cy="473578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849587" y="508001"/>
          <a:ext cx="7234620" cy="5545202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Establishing Expectations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#2:  Developing Your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Review the Characteristics of Good Practice Rules page with a partner.</a:t>
            </a:r>
          </a:p>
          <a:p>
            <a:r>
              <a:rPr lang="en-US" dirty="0" smtClean="0"/>
              <a:t>Determine/Review your classroom rules.  Keep in mind that they may have to merge with school rules . . 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Rules, Routines, &amp; Arrangements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Rule: posted &amp; briefly stated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Routine: problem context, times, groupings, etc.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Arrangements: physical boundaries, supervision, etc.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66570"/>
            <a:ext cx="8534400" cy="977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Establishing and Addressing Routines &amp; Arrangements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#3:  Predictions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Predict where you might have a failure in your classroom. . . </a:t>
            </a:r>
          </a:p>
          <a:p>
            <a:r>
              <a:rPr lang="en-US" dirty="0" smtClean="0"/>
              <a:t>What might you do to be proactive about that?  What rules, routines, or procedures might you put into place?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8680</TotalTime>
  <Words>488</Words>
  <Application>Microsoft Macintosh PowerPoint</Application>
  <PresentationFormat>On-screen Show (4:3)</PresentationFormat>
  <Paragraphs>97</Paragraphs>
  <Slides>22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Creating a Positive Classroom</vt:lpstr>
      <vt:lpstr>Task #1:  Quick write</vt:lpstr>
      <vt:lpstr>Slide 3</vt:lpstr>
      <vt:lpstr>Slide 4</vt:lpstr>
      <vt:lpstr>Establishing Expectations</vt:lpstr>
      <vt:lpstr>Task #2:  Developing Your Rules</vt:lpstr>
      <vt:lpstr>Rules, Routines, &amp; Arrangements</vt:lpstr>
      <vt:lpstr>Establishing and Addressing Routines &amp; Arrangements</vt:lpstr>
      <vt:lpstr>Task #3:  Predictions</vt:lpstr>
      <vt:lpstr>Teach Expectations</vt:lpstr>
      <vt:lpstr>Teaching Expectations</vt:lpstr>
      <vt:lpstr>Task 4:  Article Read</vt:lpstr>
      <vt:lpstr>Reinforce Expectations</vt:lpstr>
      <vt:lpstr>Task #5:  Reinforcers</vt:lpstr>
      <vt:lpstr>Success is more likely in the longer term when . .. </vt:lpstr>
      <vt:lpstr>Continuum of Reinforcement</vt:lpstr>
      <vt:lpstr>Correct Behaviors</vt:lpstr>
      <vt:lpstr>Correct Behaviors</vt:lpstr>
      <vt:lpstr>Problem Solving</vt:lpstr>
      <vt:lpstr>Problem Solving</vt:lpstr>
      <vt:lpstr>Establishing and Addressing Routines &amp; Arrangements</vt:lpstr>
      <vt:lpstr>Resources</vt:lpstr>
    </vt:vector>
  </TitlesOfParts>
  <Company>Canyons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Positive Classroom</dc:title>
  <dc:creator>Teacher</dc:creator>
  <cp:lastModifiedBy>Teacher</cp:lastModifiedBy>
  <cp:revision>10</cp:revision>
  <dcterms:created xsi:type="dcterms:W3CDTF">2012-08-19T15:18:40Z</dcterms:created>
  <dcterms:modified xsi:type="dcterms:W3CDTF">2012-08-19T15:19:01Z</dcterms:modified>
</cp:coreProperties>
</file>